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Lst>
  <p:sldSz cy="6858000" cx="12192000"/>
  <p:notesSz cx="6858000" cy="9144000"/>
  <p:embeddedFontLst>
    <p:embeddedFont>
      <p:font typeface="Century Gothic"/>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2" roundtripDataSignature="AMtx7mjTxNjgyWClWKcFHDPtfvMHl3j5+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CenturyGothic-italic.fntdata"/><Relationship Id="rId20" Type="http://schemas.openxmlformats.org/officeDocument/2006/relationships/slide" Target="slides/slide16.xml"/><Relationship Id="rId42" Type="http://customschemas.google.com/relationships/presentationmetadata" Target="metadata"/><Relationship Id="rId41" Type="http://schemas.openxmlformats.org/officeDocument/2006/relationships/font" Target="fonts/CenturyGothic-bold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font" Target="fonts/CenturyGothic-bold.fntdata"/><Relationship Id="rId16" Type="http://schemas.openxmlformats.org/officeDocument/2006/relationships/slide" Target="slides/slide12.xml"/><Relationship Id="rId38" Type="http://schemas.openxmlformats.org/officeDocument/2006/relationships/font" Target="fonts/CenturyGothic-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8" name="Shape 38"/>
        <p:cNvGrpSpPr/>
        <p:nvPr/>
      </p:nvGrpSpPr>
      <p:grpSpPr>
        <a:xfrm>
          <a:off x="0" y="0"/>
          <a:ext cx="0" cy="0"/>
          <a:chOff x="0" y="0"/>
          <a:chExt cx="0" cy="0"/>
        </a:xfrm>
      </p:grpSpPr>
      <p:sp>
        <p:nvSpPr>
          <p:cNvPr id="39" name="Google Shape;39;p36"/>
          <p:cNvSpPr txBox="1"/>
          <p:nvPr>
            <p:ph type="ctrTitle"/>
          </p:nvPr>
        </p:nvSpPr>
        <p:spPr>
          <a:xfrm>
            <a:off x="2589213" y="2514600"/>
            <a:ext cx="8915399" cy="2262781"/>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36"/>
          <p:cNvSpPr txBox="1"/>
          <p:nvPr>
            <p:ph idx="1" type="subTitle"/>
          </p:nvPr>
        </p:nvSpPr>
        <p:spPr>
          <a:xfrm>
            <a:off x="2589213" y="4777379"/>
            <a:ext cx="8915399" cy="1126283"/>
          </a:xfrm>
          <a:prstGeom prst="rect">
            <a:avLst/>
          </a:prstGeom>
          <a:noFill/>
          <a:ln>
            <a:noFill/>
          </a:ln>
        </p:spPr>
        <p:txBody>
          <a:bodyPr anchorCtr="0" anchor="t" bIns="45700" lIns="91425" spcFirstLastPara="1" rIns="91425" wrap="square" tIns="45700">
            <a:normAutofit/>
          </a:bodyPr>
          <a:lstStyle>
            <a:lvl1pPr lvl="0" algn="l">
              <a:spcBef>
                <a:spcPts val="1000"/>
              </a:spcBef>
              <a:spcAft>
                <a:spcPts val="0"/>
              </a:spcAft>
              <a:buSzPts val="1800"/>
              <a:buNone/>
              <a:defRPr>
                <a:solidFill>
                  <a:srgbClr val="595959"/>
                </a:solidFill>
              </a:defRPr>
            </a:lvl1pPr>
            <a:lvl2pPr lvl="1" algn="ctr">
              <a:spcBef>
                <a:spcPts val="1000"/>
              </a:spcBef>
              <a:spcAft>
                <a:spcPts val="0"/>
              </a:spcAft>
              <a:buSzPts val="1600"/>
              <a:buNone/>
              <a:defRPr>
                <a:solidFill>
                  <a:srgbClr val="888888"/>
                </a:solidFill>
              </a:defRPr>
            </a:lvl2pPr>
            <a:lvl3pPr lvl="2" algn="ctr">
              <a:spcBef>
                <a:spcPts val="1000"/>
              </a:spcBef>
              <a:spcAft>
                <a:spcPts val="0"/>
              </a:spcAft>
              <a:buSzPts val="1400"/>
              <a:buNone/>
              <a:defRPr>
                <a:solidFill>
                  <a:srgbClr val="888888"/>
                </a:solidFill>
              </a:defRPr>
            </a:lvl3pPr>
            <a:lvl4pPr lvl="3" algn="ctr">
              <a:spcBef>
                <a:spcPts val="1000"/>
              </a:spcBef>
              <a:spcAft>
                <a:spcPts val="0"/>
              </a:spcAft>
              <a:buSzPts val="1200"/>
              <a:buNone/>
              <a:defRPr>
                <a:solidFill>
                  <a:srgbClr val="888888"/>
                </a:solidFill>
              </a:defRPr>
            </a:lvl4pPr>
            <a:lvl5pPr lvl="4" algn="ctr">
              <a:spcBef>
                <a:spcPts val="1000"/>
              </a:spcBef>
              <a:spcAft>
                <a:spcPts val="0"/>
              </a:spcAft>
              <a:buSzPts val="1200"/>
              <a:buNone/>
              <a:defRPr>
                <a:solidFill>
                  <a:srgbClr val="888888"/>
                </a:solidFill>
              </a:defRPr>
            </a:lvl5pPr>
            <a:lvl6pPr lvl="5" algn="ctr">
              <a:spcBef>
                <a:spcPts val="1000"/>
              </a:spcBef>
              <a:spcAft>
                <a:spcPts val="0"/>
              </a:spcAft>
              <a:buSzPts val="1200"/>
              <a:buNone/>
              <a:defRPr>
                <a:solidFill>
                  <a:srgbClr val="888888"/>
                </a:solidFill>
              </a:defRPr>
            </a:lvl6pPr>
            <a:lvl7pPr lvl="6" algn="ctr">
              <a:spcBef>
                <a:spcPts val="1000"/>
              </a:spcBef>
              <a:spcAft>
                <a:spcPts val="0"/>
              </a:spcAft>
              <a:buSzPts val="1200"/>
              <a:buNone/>
              <a:defRPr>
                <a:solidFill>
                  <a:srgbClr val="888888"/>
                </a:solidFill>
              </a:defRPr>
            </a:lvl7pPr>
            <a:lvl8pPr lvl="7" algn="ctr">
              <a:spcBef>
                <a:spcPts val="1000"/>
              </a:spcBef>
              <a:spcAft>
                <a:spcPts val="0"/>
              </a:spcAft>
              <a:buSzPts val="1200"/>
              <a:buNone/>
              <a:defRPr>
                <a:solidFill>
                  <a:srgbClr val="888888"/>
                </a:solidFill>
              </a:defRPr>
            </a:lvl8pPr>
            <a:lvl9pPr lvl="8" algn="ctr">
              <a:spcBef>
                <a:spcPts val="1000"/>
              </a:spcBef>
              <a:spcAft>
                <a:spcPts val="0"/>
              </a:spcAft>
              <a:buSzPts val="1200"/>
              <a:buNone/>
              <a:defRPr>
                <a:solidFill>
                  <a:srgbClr val="888888"/>
                </a:solidFill>
              </a:defRPr>
            </a:lvl9pPr>
          </a:lstStyle>
          <a:p/>
        </p:txBody>
      </p:sp>
      <p:sp>
        <p:nvSpPr>
          <p:cNvPr id="41" name="Google Shape;41;p36"/>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36"/>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6"/>
          <p:cNvSpPr/>
          <p:nvPr/>
        </p:nvSpPr>
        <p:spPr>
          <a:xfrm>
            <a:off x="0" y="4323810"/>
            <a:ext cx="1744652" cy="778589"/>
          </a:xfrm>
          <a:custGeom>
            <a:rect b="b" l="l" r="r" t="t"/>
            <a:pathLst>
              <a:path extrusionOk="0" h="166" w="372">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6"/>
          <p:cNvSpPr txBox="1"/>
          <p:nvPr>
            <p:ph idx="12" type="sldNum"/>
          </p:nvPr>
        </p:nvSpPr>
        <p:spPr>
          <a:xfrm>
            <a:off x="531812" y="4529540"/>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04" name="Shape 104"/>
        <p:cNvGrpSpPr/>
        <p:nvPr/>
      </p:nvGrpSpPr>
      <p:grpSpPr>
        <a:xfrm>
          <a:off x="0" y="0"/>
          <a:ext cx="0" cy="0"/>
          <a:chOff x="0" y="0"/>
          <a:chExt cx="0" cy="0"/>
        </a:xfrm>
      </p:grpSpPr>
      <p:sp>
        <p:nvSpPr>
          <p:cNvPr id="105" name="Google Shape;105;p45"/>
          <p:cNvSpPr txBox="1"/>
          <p:nvPr>
            <p:ph type="title"/>
          </p:nvPr>
        </p:nvSpPr>
        <p:spPr>
          <a:xfrm>
            <a:off x="2589212" y="609600"/>
            <a:ext cx="8915399" cy="311704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262626"/>
              </a:buClr>
              <a:buSzPts val="4800"/>
              <a:buFont typeface="Century Gothic"/>
              <a:buNone/>
              <a:defRPr b="0" sz="4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45"/>
          <p:cNvSpPr txBox="1"/>
          <p:nvPr>
            <p:ph idx="1" type="body"/>
          </p:nvPr>
        </p:nvSpPr>
        <p:spPr>
          <a:xfrm>
            <a:off x="2589212" y="4354046"/>
            <a:ext cx="8915399" cy="1555864"/>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800"/>
              <a:buNone/>
              <a:defRPr sz="1800">
                <a:solidFill>
                  <a:srgbClr val="595959"/>
                </a:solidFill>
              </a:defRPr>
            </a:lvl1pPr>
            <a:lvl2pPr indent="-228600" lvl="1" marL="914400" algn="l">
              <a:spcBef>
                <a:spcPts val="1000"/>
              </a:spcBef>
              <a:spcAft>
                <a:spcPts val="0"/>
              </a:spcAft>
              <a:buSzPts val="1800"/>
              <a:buNone/>
              <a:defRPr sz="1800">
                <a:solidFill>
                  <a:srgbClr val="888888"/>
                </a:solidFill>
              </a:defRPr>
            </a:lvl2pPr>
            <a:lvl3pPr indent="-228600" lvl="2" marL="1371600" algn="l">
              <a:spcBef>
                <a:spcPts val="1000"/>
              </a:spcBef>
              <a:spcAft>
                <a:spcPts val="0"/>
              </a:spcAft>
              <a:buSzPts val="1600"/>
              <a:buNone/>
              <a:defRPr sz="1600">
                <a:solidFill>
                  <a:srgbClr val="888888"/>
                </a:solidFill>
              </a:defRPr>
            </a:lvl3pPr>
            <a:lvl4pPr indent="-228600" lvl="3" marL="1828800" algn="l">
              <a:spcBef>
                <a:spcPts val="1000"/>
              </a:spcBef>
              <a:spcAft>
                <a:spcPts val="0"/>
              </a:spcAft>
              <a:buSzPts val="1400"/>
              <a:buNone/>
              <a:defRPr sz="1400">
                <a:solidFill>
                  <a:srgbClr val="888888"/>
                </a:solidFill>
              </a:defRPr>
            </a:lvl4pPr>
            <a:lvl5pPr indent="-228600" lvl="4" marL="2286000" algn="l">
              <a:spcBef>
                <a:spcPts val="1000"/>
              </a:spcBef>
              <a:spcAft>
                <a:spcPts val="0"/>
              </a:spcAft>
              <a:buSzPts val="1400"/>
              <a:buNone/>
              <a:defRPr sz="1400">
                <a:solidFill>
                  <a:srgbClr val="888888"/>
                </a:solidFill>
              </a:defRPr>
            </a:lvl5pPr>
            <a:lvl6pPr indent="-228600" lvl="5" marL="2743200" algn="l">
              <a:spcBef>
                <a:spcPts val="1000"/>
              </a:spcBef>
              <a:spcAft>
                <a:spcPts val="0"/>
              </a:spcAft>
              <a:buSzPts val="1400"/>
              <a:buNone/>
              <a:defRPr sz="1400">
                <a:solidFill>
                  <a:srgbClr val="888888"/>
                </a:solidFill>
              </a:defRPr>
            </a:lvl6pPr>
            <a:lvl7pPr indent="-228600" lvl="6" marL="3200400" algn="l">
              <a:spcBef>
                <a:spcPts val="1000"/>
              </a:spcBef>
              <a:spcAft>
                <a:spcPts val="0"/>
              </a:spcAft>
              <a:buSzPts val="1400"/>
              <a:buNone/>
              <a:defRPr sz="1400">
                <a:solidFill>
                  <a:srgbClr val="888888"/>
                </a:solidFill>
              </a:defRPr>
            </a:lvl7pPr>
            <a:lvl8pPr indent="-228600" lvl="7" marL="3657600" algn="l">
              <a:spcBef>
                <a:spcPts val="1000"/>
              </a:spcBef>
              <a:spcAft>
                <a:spcPts val="0"/>
              </a:spcAft>
              <a:buSzPts val="1400"/>
              <a:buNone/>
              <a:defRPr sz="1400">
                <a:solidFill>
                  <a:srgbClr val="888888"/>
                </a:solidFill>
              </a:defRPr>
            </a:lvl8pPr>
            <a:lvl9pPr indent="-228600" lvl="8" marL="4114800" algn="l">
              <a:spcBef>
                <a:spcPts val="1000"/>
              </a:spcBef>
              <a:spcAft>
                <a:spcPts val="0"/>
              </a:spcAft>
              <a:buSzPts val="1400"/>
              <a:buNone/>
              <a:defRPr sz="1400">
                <a:solidFill>
                  <a:srgbClr val="888888"/>
                </a:solidFill>
              </a:defRPr>
            </a:lvl9pPr>
          </a:lstStyle>
          <a:p/>
        </p:txBody>
      </p:sp>
      <p:sp>
        <p:nvSpPr>
          <p:cNvPr id="107" name="Google Shape;107;p45"/>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45"/>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45"/>
          <p:cNvSpPr/>
          <p:nvPr/>
        </p:nvSpPr>
        <p:spPr>
          <a:xfrm flipH="1" rot="10800000">
            <a:off x="-4189" y="31781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45"/>
          <p:cNvSpPr txBox="1"/>
          <p:nvPr>
            <p:ph idx="12" type="sldNum"/>
          </p:nvPr>
        </p:nvSpPr>
        <p:spPr>
          <a:xfrm>
            <a:off x="531812" y="3244139"/>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11" name="Shape 111"/>
        <p:cNvGrpSpPr/>
        <p:nvPr/>
      </p:nvGrpSpPr>
      <p:grpSpPr>
        <a:xfrm>
          <a:off x="0" y="0"/>
          <a:ext cx="0" cy="0"/>
          <a:chOff x="0" y="0"/>
          <a:chExt cx="0" cy="0"/>
        </a:xfrm>
      </p:grpSpPr>
      <p:sp>
        <p:nvSpPr>
          <p:cNvPr id="112" name="Google Shape;112;p46"/>
          <p:cNvSpPr txBox="1"/>
          <p:nvPr>
            <p:ph type="title"/>
          </p:nvPr>
        </p:nvSpPr>
        <p:spPr>
          <a:xfrm>
            <a:off x="2849949" y="609600"/>
            <a:ext cx="8393926" cy="2895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262626"/>
              </a:buClr>
              <a:buSzPts val="4800"/>
              <a:buFont typeface="Century Gothic"/>
              <a:buNone/>
              <a:defRPr b="0" sz="4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46"/>
          <p:cNvSpPr txBox="1"/>
          <p:nvPr>
            <p:ph idx="1" type="body"/>
          </p:nvPr>
        </p:nvSpPr>
        <p:spPr>
          <a:xfrm>
            <a:off x="3275012" y="3505200"/>
            <a:ext cx="7536554" cy="381000"/>
          </a:xfrm>
          <a:prstGeom prst="rect">
            <a:avLst/>
          </a:prstGeom>
          <a:noFill/>
          <a:ln>
            <a:noFill/>
          </a:ln>
        </p:spPr>
        <p:txBody>
          <a:bodyPr anchorCtr="0" anchor="ctr" bIns="45700" lIns="91425" spcFirstLastPara="1" rIns="91425" wrap="square" tIns="45700">
            <a:noAutofit/>
          </a:bodyPr>
          <a:lstStyle>
            <a:lvl1pPr indent="-228600" lvl="0" marL="457200" algn="l">
              <a:spcBef>
                <a:spcPts val="1000"/>
              </a:spcBef>
              <a:spcAft>
                <a:spcPts val="0"/>
              </a:spcAft>
              <a:buSzPts val="1600"/>
              <a:buFont typeface="Century Gothic"/>
              <a:buNone/>
              <a:defRPr sz="1600">
                <a:solidFill>
                  <a:srgbClr val="7F7F7F"/>
                </a:solidFill>
              </a:defRPr>
            </a:lvl1pPr>
            <a:lvl2pPr indent="-228600" lvl="1" marL="914400" algn="l">
              <a:spcBef>
                <a:spcPts val="1000"/>
              </a:spcBef>
              <a:spcAft>
                <a:spcPts val="0"/>
              </a:spcAft>
              <a:buSzPts val="1600"/>
              <a:buFont typeface="Century Gothic"/>
              <a:buNone/>
              <a:defRPr/>
            </a:lvl2pPr>
            <a:lvl3pPr indent="-228600" lvl="2" marL="1371600" algn="l">
              <a:spcBef>
                <a:spcPts val="1000"/>
              </a:spcBef>
              <a:spcAft>
                <a:spcPts val="0"/>
              </a:spcAft>
              <a:buSzPts val="1400"/>
              <a:buFont typeface="Century Gothic"/>
              <a:buNone/>
              <a:defRPr/>
            </a:lvl3pPr>
            <a:lvl4pPr indent="-228600" lvl="3" marL="1828800" algn="l">
              <a:spcBef>
                <a:spcPts val="1000"/>
              </a:spcBef>
              <a:spcAft>
                <a:spcPts val="0"/>
              </a:spcAft>
              <a:buSzPts val="1200"/>
              <a:buFont typeface="Century Gothic"/>
              <a:buNone/>
              <a:defRPr/>
            </a:lvl4pPr>
            <a:lvl5pPr indent="-228600" lvl="4" marL="2286000" algn="l">
              <a:spcBef>
                <a:spcPts val="1000"/>
              </a:spcBef>
              <a:spcAft>
                <a:spcPts val="0"/>
              </a:spcAft>
              <a:buSzPts val="1200"/>
              <a:buFont typeface="Century Gothic"/>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14" name="Google Shape;114;p46"/>
          <p:cNvSpPr txBox="1"/>
          <p:nvPr>
            <p:ph idx="2" type="body"/>
          </p:nvPr>
        </p:nvSpPr>
        <p:spPr>
          <a:xfrm>
            <a:off x="2589212" y="4354046"/>
            <a:ext cx="8915399" cy="1555864"/>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800"/>
              <a:buNone/>
              <a:defRPr sz="1800">
                <a:solidFill>
                  <a:srgbClr val="595959"/>
                </a:solidFill>
              </a:defRPr>
            </a:lvl1pPr>
            <a:lvl2pPr indent="-228600" lvl="1" marL="914400" algn="l">
              <a:spcBef>
                <a:spcPts val="1000"/>
              </a:spcBef>
              <a:spcAft>
                <a:spcPts val="0"/>
              </a:spcAft>
              <a:buSzPts val="1800"/>
              <a:buNone/>
              <a:defRPr sz="1800">
                <a:solidFill>
                  <a:srgbClr val="888888"/>
                </a:solidFill>
              </a:defRPr>
            </a:lvl2pPr>
            <a:lvl3pPr indent="-228600" lvl="2" marL="1371600" algn="l">
              <a:spcBef>
                <a:spcPts val="1000"/>
              </a:spcBef>
              <a:spcAft>
                <a:spcPts val="0"/>
              </a:spcAft>
              <a:buSzPts val="1600"/>
              <a:buNone/>
              <a:defRPr sz="1600">
                <a:solidFill>
                  <a:srgbClr val="888888"/>
                </a:solidFill>
              </a:defRPr>
            </a:lvl3pPr>
            <a:lvl4pPr indent="-228600" lvl="3" marL="1828800" algn="l">
              <a:spcBef>
                <a:spcPts val="1000"/>
              </a:spcBef>
              <a:spcAft>
                <a:spcPts val="0"/>
              </a:spcAft>
              <a:buSzPts val="1400"/>
              <a:buNone/>
              <a:defRPr sz="1400">
                <a:solidFill>
                  <a:srgbClr val="888888"/>
                </a:solidFill>
              </a:defRPr>
            </a:lvl4pPr>
            <a:lvl5pPr indent="-228600" lvl="4" marL="2286000" algn="l">
              <a:spcBef>
                <a:spcPts val="1000"/>
              </a:spcBef>
              <a:spcAft>
                <a:spcPts val="0"/>
              </a:spcAft>
              <a:buSzPts val="1400"/>
              <a:buNone/>
              <a:defRPr sz="1400">
                <a:solidFill>
                  <a:srgbClr val="888888"/>
                </a:solidFill>
              </a:defRPr>
            </a:lvl5pPr>
            <a:lvl6pPr indent="-228600" lvl="5" marL="2743200" algn="l">
              <a:spcBef>
                <a:spcPts val="1000"/>
              </a:spcBef>
              <a:spcAft>
                <a:spcPts val="0"/>
              </a:spcAft>
              <a:buSzPts val="1400"/>
              <a:buNone/>
              <a:defRPr sz="1400">
                <a:solidFill>
                  <a:srgbClr val="888888"/>
                </a:solidFill>
              </a:defRPr>
            </a:lvl6pPr>
            <a:lvl7pPr indent="-228600" lvl="6" marL="3200400" algn="l">
              <a:spcBef>
                <a:spcPts val="1000"/>
              </a:spcBef>
              <a:spcAft>
                <a:spcPts val="0"/>
              </a:spcAft>
              <a:buSzPts val="1400"/>
              <a:buNone/>
              <a:defRPr sz="1400">
                <a:solidFill>
                  <a:srgbClr val="888888"/>
                </a:solidFill>
              </a:defRPr>
            </a:lvl7pPr>
            <a:lvl8pPr indent="-228600" lvl="7" marL="3657600" algn="l">
              <a:spcBef>
                <a:spcPts val="1000"/>
              </a:spcBef>
              <a:spcAft>
                <a:spcPts val="0"/>
              </a:spcAft>
              <a:buSzPts val="1400"/>
              <a:buNone/>
              <a:defRPr sz="1400">
                <a:solidFill>
                  <a:srgbClr val="888888"/>
                </a:solidFill>
              </a:defRPr>
            </a:lvl8pPr>
            <a:lvl9pPr indent="-228600" lvl="8" marL="4114800" algn="l">
              <a:spcBef>
                <a:spcPts val="1000"/>
              </a:spcBef>
              <a:spcAft>
                <a:spcPts val="0"/>
              </a:spcAft>
              <a:buSzPts val="1400"/>
              <a:buNone/>
              <a:defRPr sz="1400">
                <a:solidFill>
                  <a:srgbClr val="888888"/>
                </a:solidFill>
              </a:defRPr>
            </a:lvl9pPr>
          </a:lstStyle>
          <a:p/>
        </p:txBody>
      </p:sp>
      <p:sp>
        <p:nvSpPr>
          <p:cNvPr id="115" name="Google Shape;115;p46"/>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46"/>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46"/>
          <p:cNvSpPr/>
          <p:nvPr/>
        </p:nvSpPr>
        <p:spPr>
          <a:xfrm flipH="1" rot="10800000">
            <a:off x="-4189" y="31781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6"/>
          <p:cNvSpPr txBox="1"/>
          <p:nvPr>
            <p:ph idx="12" type="sldNum"/>
          </p:nvPr>
        </p:nvSpPr>
        <p:spPr>
          <a:xfrm>
            <a:off x="531812" y="3244139"/>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
        <p:nvSpPr>
          <p:cNvPr id="119" name="Google Shape;119;p46"/>
          <p:cNvSpPr txBox="1"/>
          <p:nvPr/>
        </p:nvSpPr>
        <p:spPr>
          <a:xfrm>
            <a:off x="2467652" y="648005"/>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8000">
                <a:solidFill>
                  <a:schemeClr val="accent1"/>
                </a:solidFill>
                <a:latin typeface="Arial"/>
                <a:ea typeface="Arial"/>
                <a:cs typeface="Arial"/>
                <a:sym typeface="Arial"/>
              </a:rPr>
              <a:t>“</a:t>
            </a:r>
            <a:endParaRPr/>
          </a:p>
        </p:txBody>
      </p:sp>
      <p:sp>
        <p:nvSpPr>
          <p:cNvPr id="120" name="Google Shape;120;p46"/>
          <p:cNvSpPr txBox="1"/>
          <p:nvPr/>
        </p:nvSpPr>
        <p:spPr>
          <a:xfrm>
            <a:off x="11114852" y="290530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8000">
                <a:solidFill>
                  <a:schemeClr val="accent1"/>
                </a:solidFill>
                <a:latin typeface="Arial"/>
                <a:ea typeface="Arial"/>
                <a:cs typeface="Arial"/>
                <a:sym typeface="Arial"/>
              </a:rPr>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21" name="Shape 121"/>
        <p:cNvGrpSpPr/>
        <p:nvPr/>
      </p:nvGrpSpPr>
      <p:grpSpPr>
        <a:xfrm>
          <a:off x="0" y="0"/>
          <a:ext cx="0" cy="0"/>
          <a:chOff x="0" y="0"/>
          <a:chExt cx="0" cy="0"/>
        </a:xfrm>
      </p:grpSpPr>
      <p:sp>
        <p:nvSpPr>
          <p:cNvPr id="122" name="Google Shape;122;p47"/>
          <p:cNvSpPr txBox="1"/>
          <p:nvPr>
            <p:ph type="title"/>
          </p:nvPr>
        </p:nvSpPr>
        <p:spPr>
          <a:xfrm>
            <a:off x="2589213" y="2438400"/>
            <a:ext cx="8915400" cy="2724845"/>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4800"/>
              <a:buFont typeface="Century Gothic"/>
              <a:buNone/>
              <a:defRPr b="0"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47"/>
          <p:cNvSpPr txBox="1"/>
          <p:nvPr>
            <p:ph idx="1" type="body"/>
          </p:nvPr>
        </p:nvSpPr>
        <p:spPr>
          <a:xfrm>
            <a:off x="2589213" y="5181600"/>
            <a:ext cx="8915400" cy="72962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800"/>
              <a:buNone/>
              <a:defRPr>
                <a:solidFill>
                  <a:srgbClr val="595959"/>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24" name="Google Shape;124;p47"/>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47"/>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47"/>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7"/>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28" name="Shape 128"/>
        <p:cNvGrpSpPr/>
        <p:nvPr/>
      </p:nvGrpSpPr>
      <p:grpSpPr>
        <a:xfrm>
          <a:off x="0" y="0"/>
          <a:ext cx="0" cy="0"/>
          <a:chOff x="0" y="0"/>
          <a:chExt cx="0" cy="0"/>
        </a:xfrm>
      </p:grpSpPr>
      <p:sp>
        <p:nvSpPr>
          <p:cNvPr id="129" name="Google Shape;129;p48"/>
          <p:cNvSpPr txBox="1"/>
          <p:nvPr>
            <p:ph type="title"/>
          </p:nvPr>
        </p:nvSpPr>
        <p:spPr>
          <a:xfrm>
            <a:off x="2849949" y="609600"/>
            <a:ext cx="8393926" cy="2895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262626"/>
              </a:buClr>
              <a:buSzPts val="4800"/>
              <a:buFont typeface="Century Gothic"/>
              <a:buNone/>
              <a:defRPr b="0" sz="4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48"/>
          <p:cNvSpPr txBox="1"/>
          <p:nvPr>
            <p:ph idx="1" type="body"/>
          </p:nvPr>
        </p:nvSpPr>
        <p:spPr>
          <a:xfrm>
            <a:off x="2589212" y="4343400"/>
            <a:ext cx="8915400" cy="838200"/>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Font typeface="Century Gothic"/>
              <a:buNone/>
              <a:defRPr sz="2400">
                <a:solidFill>
                  <a:schemeClr val="accent1"/>
                </a:solidFill>
              </a:defRPr>
            </a:lvl1pPr>
            <a:lvl2pPr indent="-228600" lvl="1" marL="914400" algn="l">
              <a:spcBef>
                <a:spcPts val="1000"/>
              </a:spcBef>
              <a:spcAft>
                <a:spcPts val="0"/>
              </a:spcAft>
              <a:buSzPts val="1600"/>
              <a:buFont typeface="Century Gothic"/>
              <a:buNone/>
              <a:defRPr/>
            </a:lvl2pPr>
            <a:lvl3pPr indent="-228600" lvl="2" marL="1371600" algn="l">
              <a:spcBef>
                <a:spcPts val="1000"/>
              </a:spcBef>
              <a:spcAft>
                <a:spcPts val="0"/>
              </a:spcAft>
              <a:buSzPts val="1400"/>
              <a:buFont typeface="Century Gothic"/>
              <a:buNone/>
              <a:defRPr/>
            </a:lvl3pPr>
            <a:lvl4pPr indent="-228600" lvl="3" marL="1828800" algn="l">
              <a:spcBef>
                <a:spcPts val="1000"/>
              </a:spcBef>
              <a:spcAft>
                <a:spcPts val="0"/>
              </a:spcAft>
              <a:buSzPts val="1200"/>
              <a:buFont typeface="Century Gothic"/>
              <a:buNone/>
              <a:defRPr/>
            </a:lvl4pPr>
            <a:lvl5pPr indent="-228600" lvl="4" marL="2286000" algn="l">
              <a:spcBef>
                <a:spcPts val="1000"/>
              </a:spcBef>
              <a:spcAft>
                <a:spcPts val="0"/>
              </a:spcAft>
              <a:buSzPts val="1200"/>
              <a:buFont typeface="Century Gothic"/>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31" name="Google Shape;131;p48"/>
          <p:cNvSpPr txBox="1"/>
          <p:nvPr>
            <p:ph idx="2" type="body"/>
          </p:nvPr>
        </p:nvSpPr>
        <p:spPr>
          <a:xfrm>
            <a:off x="2589213" y="5181600"/>
            <a:ext cx="8915400" cy="72962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800"/>
              <a:buNone/>
              <a:defRPr>
                <a:solidFill>
                  <a:srgbClr val="595959"/>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32" name="Google Shape;132;p48"/>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48"/>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48"/>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48"/>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
        <p:nvSpPr>
          <p:cNvPr id="136" name="Google Shape;136;p48"/>
          <p:cNvSpPr txBox="1"/>
          <p:nvPr/>
        </p:nvSpPr>
        <p:spPr>
          <a:xfrm>
            <a:off x="2467652" y="648005"/>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8000">
                <a:solidFill>
                  <a:schemeClr val="accent1"/>
                </a:solidFill>
                <a:latin typeface="Arial"/>
                <a:ea typeface="Arial"/>
                <a:cs typeface="Arial"/>
                <a:sym typeface="Arial"/>
              </a:rPr>
              <a:t>“</a:t>
            </a:r>
            <a:endParaRPr/>
          </a:p>
        </p:txBody>
      </p:sp>
      <p:sp>
        <p:nvSpPr>
          <p:cNvPr id="137" name="Google Shape;137;p48"/>
          <p:cNvSpPr txBox="1"/>
          <p:nvPr/>
        </p:nvSpPr>
        <p:spPr>
          <a:xfrm>
            <a:off x="11114852" y="290530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8000">
                <a:solidFill>
                  <a:schemeClr val="accent1"/>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38" name="Shape 138"/>
        <p:cNvGrpSpPr/>
        <p:nvPr/>
      </p:nvGrpSpPr>
      <p:grpSpPr>
        <a:xfrm>
          <a:off x="0" y="0"/>
          <a:ext cx="0" cy="0"/>
          <a:chOff x="0" y="0"/>
          <a:chExt cx="0" cy="0"/>
        </a:xfrm>
      </p:grpSpPr>
      <p:sp>
        <p:nvSpPr>
          <p:cNvPr id="139" name="Google Shape;139;p49"/>
          <p:cNvSpPr txBox="1"/>
          <p:nvPr>
            <p:ph type="title"/>
          </p:nvPr>
        </p:nvSpPr>
        <p:spPr>
          <a:xfrm>
            <a:off x="2589212" y="627407"/>
            <a:ext cx="8915399" cy="288002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262626"/>
              </a:buClr>
              <a:buSzPts val="4800"/>
              <a:buFont typeface="Century Gothic"/>
              <a:buNone/>
              <a:defRPr b="0"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49"/>
          <p:cNvSpPr txBox="1"/>
          <p:nvPr>
            <p:ph idx="1" type="body"/>
          </p:nvPr>
        </p:nvSpPr>
        <p:spPr>
          <a:xfrm>
            <a:off x="2589212" y="4343400"/>
            <a:ext cx="8915400" cy="838200"/>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Font typeface="Century Gothic"/>
              <a:buNone/>
              <a:defRPr sz="2400">
                <a:solidFill>
                  <a:schemeClr val="accent1"/>
                </a:solidFill>
              </a:defRPr>
            </a:lvl1pPr>
            <a:lvl2pPr indent="-228600" lvl="1" marL="914400" algn="l">
              <a:spcBef>
                <a:spcPts val="1000"/>
              </a:spcBef>
              <a:spcAft>
                <a:spcPts val="0"/>
              </a:spcAft>
              <a:buSzPts val="1600"/>
              <a:buFont typeface="Century Gothic"/>
              <a:buNone/>
              <a:defRPr/>
            </a:lvl2pPr>
            <a:lvl3pPr indent="-228600" lvl="2" marL="1371600" algn="l">
              <a:spcBef>
                <a:spcPts val="1000"/>
              </a:spcBef>
              <a:spcAft>
                <a:spcPts val="0"/>
              </a:spcAft>
              <a:buSzPts val="1400"/>
              <a:buFont typeface="Century Gothic"/>
              <a:buNone/>
              <a:defRPr/>
            </a:lvl3pPr>
            <a:lvl4pPr indent="-228600" lvl="3" marL="1828800" algn="l">
              <a:spcBef>
                <a:spcPts val="1000"/>
              </a:spcBef>
              <a:spcAft>
                <a:spcPts val="0"/>
              </a:spcAft>
              <a:buSzPts val="1200"/>
              <a:buFont typeface="Century Gothic"/>
              <a:buNone/>
              <a:defRPr/>
            </a:lvl4pPr>
            <a:lvl5pPr indent="-228600" lvl="4" marL="2286000" algn="l">
              <a:spcBef>
                <a:spcPts val="1000"/>
              </a:spcBef>
              <a:spcAft>
                <a:spcPts val="0"/>
              </a:spcAft>
              <a:buSzPts val="1200"/>
              <a:buFont typeface="Century Gothic"/>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41" name="Google Shape;141;p49"/>
          <p:cNvSpPr txBox="1"/>
          <p:nvPr>
            <p:ph idx="2" type="body"/>
          </p:nvPr>
        </p:nvSpPr>
        <p:spPr>
          <a:xfrm>
            <a:off x="2589213" y="5181600"/>
            <a:ext cx="8915400" cy="72962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800"/>
              <a:buNone/>
              <a:defRPr>
                <a:solidFill>
                  <a:srgbClr val="595959"/>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42" name="Google Shape;142;p49"/>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49"/>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49"/>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49"/>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6" name="Shape 146"/>
        <p:cNvGrpSpPr/>
        <p:nvPr/>
      </p:nvGrpSpPr>
      <p:grpSpPr>
        <a:xfrm>
          <a:off x="0" y="0"/>
          <a:ext cx="0" cy="0"/>
          <a:chOff x="0" y="0"/>
          <a:chExt cx="0" cy="0"/>
        </a:xfrm>
      </p:grpSpPr>
      <p:sp>
        <p:nvSpPr>
          <p:cNvPr id="147" name="Google Shape;147;p50"/>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50"/>
          <p:cNvSpPr txBox="1"/>
          <p:nvPr>
            <p:ph idx="1" type="body"/>
          </p:nvPr>
        </p:nvSpPr>
        <p:spPr>
          <a:xfrm rot="5400000">
            <a:off x="5103812" y="-381000"/>
            <a:ext cx="3886200" cy="8915400"/>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49" name="Google Shape;149;p50"/>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50"/>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50"/>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50"/>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3" name="Shape 153"/>
        <p:cNvGrpSpPr/>
        <p:nvPr/>
      </p:nvGrpSpPr>
      <p:grpSpPr>
        <a:xfrm>
          <a:off x="0" y="0"/>
          <a:ext cx="0" cy="0"/>
          <a:chOff x="0" y="0"/>
          <a:chExt cx="0" cy="0"/>
        </a:xfrm>
      </p:grpSpPr>
      <p:sp>
        <p:nvSpPr>
          <p:cNvPr id="154" name="Google Shape;154;p51"/>
          <p:cNvSpPr txBox="1"/>
          <p:nvPr>
            <p:ph type="title"/>
          </p:nvPr>
        </p:nvSpPr>
        <p:spPr>
          <a:xfrm rot="5400000">
            <a:off x="7756704" y="2165513"/>
            <a:ext cx="5283817" cy="2207601"/>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p51"/>
          <p:cNvSpPr txBox="1"/>
          <p:nvPr>
            <p:ph idx="1" type="body"/>
          </p:nvPr>
        </p:nvSpPr>
        <p:spPr>
          <a:xfrm rot="5400000">
            <a:off x="3185803" y="30814"/>
            <a:ext cx="5283817" cy="6477000"/>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56" name="Google Shape;156;p51"/>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51"/>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51"/>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51"/>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 name="Shape 45"/>
        <p:cNvGrpSpPr/>
        <p:nvPr/>
      </p:nvGrpSpPr>
      <p:grpSpPr>
        <a:xfrm>
          <a:off x="0" y="0"/>
          <a:ext cx="0" cy="0"/>
          <a:chOff x="0" y="0"/>
          <a:chExt cx="0" cy="0"/>
        </a:xfrm>
      </p:grpSpPr>
      <p:sp>
        <p:nvSpPr>
          <p:cNvPr id="46" name="Google Shape;46;p37"/>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7"/>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7"/>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7"/>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38"/>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8"/>
          <p:cNvSpPr txBox="1"/>
          <p:nvPr>
            <p:ph idx="1" type="body"/>
          </p:nvPr>
        </p:nvSpPr>
        <p:spPr>
          <a:xfrm>
            <a:off x="2589212" y="2133600"/>
            <a:ext cx="8915400" cy="3777622"/>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53" name="Google Shape;53;p38"/>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38"/>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38"/>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8"/>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7" name="Shape 57"/>
        <p:cNvGrpSpPr/>
        <p:nvPr/>
      </p:nvGrpSpPr>
      <p:grpSpPr>
        <a:xfrm>
          <a:off x="0" y="0"/>
          <a:ext cx="0" cy="0"/>
          <a:chOff x="0" y="0"/>
          <a:chExt cx="0" cy="0"/>
        </a:xfrm>
      </p:grpSpPr>
      <p:sp>
        <p:nvSpPr>
          <p:cNvPr id="58" name="Google Shape;58;p39"/>
          <p:cNvSpPr txBox="1"/>
          <p:nvPr>
            <p:ph type="title"/>
          </p:nvPr>
        </p:nvSpPr>
        <p:spPr>
          <a:xfrm>
            <a:off x="2589212" y="2058750"/>
            <a:ext cx="8915399" cy="1468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9"/>
          <p:cNvSpPr txBox="1"/>
          <p:nvPr>
            <p:ph idx="1" type="body"/>
          </p:nvPr>
        </p:nvSpPr>
        <p:spPr>
          <a:xfrm>
            <a:off x="2589212" y="3530129"/>
            <a:ext cx="8915399"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2000"/>
              <a:buNone/>
              <a:defRPr sz="2000">
                <a:solidFill>
                  <a:srgbClr val="595959"/>
                </a:solidFill>
              </a:defRPr>
            </a:lvl1pPr>
            <a:lvl2pPr indent="-228600" lvl="1" marL="914400" algn="l">
              <a:spcBef>
                <a:spcPts val="1000"/>
              </a:spcBef>
              <a:spcAft>
                <a:spcPts val="0"/>
              </a:spcAft>
              <a:buSzPts val="1800"/>
              <a:buNone/>
              <a:defRPr sz="1800">
                <a:solidFill>
                  <a:srgbClr val="888888"/>
                </a:solidFill>
              </a:defRPr>
            </a:lvl2pPr>
            <a:lvl3pPr indent="-228600" lvl="2" marL="1371600" algn="l">
              <a:spcBef>
                <a:spcPts val="1000"/>
              </a:spcBef>
              <a:spcAft>
                <a:spcPts val="0"/>
              </a:spcAft>
              <a:buSzPts val="1600"/>
              <a:buNone/>
              <a:defRPr sz="1600">
                <a:solidFill>
                  <a:srgbClr val="888888"/>
                </a:solidFill>
              </a:defRPr>
            </a:lvl3pPr>
            <a:lvl4pPr indent="-228600" lvl="3" marL="1828800" algn="l">
              <a:spcBef>
                <a:spcPts val="1000"/>
              </a:spcBef>
              <a:spcAft>
                <a:spcPts val="0"/>
              </a:spcAft>
              <a:buSzPts val="1400"/>
              <a:buNone/>
              <a:defRPr sz="1400">
                <a:solidFill>
                  <a:srgbClr val="888888"/>
                </a:solidFill>
              </a:defRPr>
            </a:lvl4pPr>
            <a:lvl5pPr indent="-228600" lvl="4" marL="2286000" algn="l">
              <a:spcBef>
                <a:spcPts val="1000"/>
              </a:spcBef>
              <a:spcAft>
                <a:spcPts val="0"/>
              </a:spcAft>
              <a:buSzPts val="1400"/>
              <a:buNone/>
              <a:defRPr sz="1400">
                <a:solidFill>
                  <a:srgbClr val="888888"/>
                </a:solidFill>
              </a:defRPr>
            </a:lvl5pPr>
            <a:lvl6pPr indent="-228600" lvl="5" marL="2743200" algn="l">
              <a:spcBef>
                <a:spcPts val="1000"/>
              </a:spcBef>
              <a:spcAft>
                <a:spcPts val="0"/>
              </a:spcAft>
              <a:buSzPts val="1400"/>
              <a:buNone/>
              <a:defRPr sz="1400">
                <a:solidFill>
                  <a:srgbClr val="888888"/>
                </a:solidFill>
              </a:defRPr>
            </a:lvl6pPr>
            <a:lvl7pPr indent="-228600" lvl="6" marL="3200400" algn="l">
              <a:spcBef>
                <a:spcPts val="1000"/>
              </a:spcBef>
              <a:spcAft>
                <a:spcPts val="0"/>
              </a:spcAft>
              <a:buSzPts val="1400"/>
              <a:buNone/>
              <a:defRPr sz="1400">
                <a:solidFill>
                  <a:srgbClr val="888888"/>
                </a:solidFill>
              </a:defRPr>
            </a:lvl7pPr>
            <a:lvl8pPr indent="-228600" lvl="7" marL="3657600" algn="l">
              <a:spcBef>
                <a:spcPts val="1000"/>
              </a:spcBef>
              <a:spcAft>
                <a:spcPts val="0"/>
              </a:spcAft>
              <a:buSzPts val="1400"/>
              <a:buNone/>
              <a:defRPr sz="1400">
                <a:solidFill>
                  <a:srgbClr val="888888"/>
                </a:solidFill>
              </a:defRPr>
            </a:lvl8pPr>
            <a:lvl9pPr indent="-228600" lvl="8" marL="4114800" algn="l">
              <a:spcBef>
                <a:spcPts val="1000"/>
              </a:spcBef>
              <a:spcAft>
                <a:spcPts val="0"/>
              </a:spcAft>
              <a:buSzPts val="1400"/>
              <a:buNone/>
              <a:defRPr sz="1400">
                <a:solidFill>
                  <a:srgbClr val="888888"/>
                </a:solidFill>
              </a:defRPr>
            </a:lvl9pPr>
          </a:lstStyle>
          <a:p/>
        </p:txBody>
      </p:sp>
      <p:sp>
        <p:nvSpPr>
          <p:cNvPr id="60" name="Google Shape;60;p39"/>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39"/>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39"/>
          <p:cNvSpPr/>
          <p:nvPr/>
        </p:nvSpPr>
        <p:spPr>
          <a:xfrm flipH="1" rot="10800000">
            <a:off x="-4189" y="31781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9"/>
          <p:cNvSpPr txBox="1"/>
          <p:nvPr>
            <p:ph idx="12" type="sldNum"/>
          </p:nvPr>
        </p:nvSpPr>
        <p:spPr>
          <a:xfrm>
            <a:off x="531812" y="3244139"/>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4" name="Shape 64"/>
        <p:cNvGrpSpPr/>
        <p:nvPr/>
      </p:nvGrpSpPr>
      <p:grpSpPr>
        <a:xfrm>
          <a:off x="0" y="0"/>
          <a:ext cx="0" cy="0"/>
          <a:chOff x="0" y="0"/>
          <a:chExt cx="0" cy="0"/>
        </a:xfrm>
      </p:grpSpPr>
      <p:sp>
        <p:nvSpPr>
          <p:cNvPr id="65" name="Google Shape;65;p40"/>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40"/>
          <p:cNvSpPr txBox="1"/>
          <p:nvPr>
            <p:ph idx="1" type="body"/>
          </p:nvPr>
        </p:nvSpPr>
        <p:spPr>
          <a:xfrm>
            <a:off x="2589212" y="2133600"/>
            <a:ext cx="4313864" cy="3777622"/>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67" name="Google Shape;67;p40"/>
          <p:cNvSpPr txBox="1"/>
          <p:nvPr>
            <p:ph idx="2" type="body"/>
          </p:nvPr>
        </p:nvSpPr>
        <p:spPr>
          <a:xfrm>
            <a:off x="7190747" y="2126222"/>
            <a:ext cx="4313864" cy="3777622"/>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68" name="Google Shape;68;p40"/>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40"/>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40"/>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40"/>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2" name="Shape 72"/>
        <p:cNvGrpSpPr/>
        <p:nvPr/>
      </p:nvGrpSpPr>
      <p:grpSpPr>
        <a:xfrm>
          <a:off x="0" y="0"/>
          <a:ext cx="0" cy="0"/>
          <a:chOff x="0" y="0"/>
          <a:chExt cx="0" cy="0"/>
        </a:xfrm>
      </p:grpSpPr>
      <p:sp>
        <p:nvSpPr>
          <p:cNvPr id="73" name="Google Shape;73;p41"/>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41"/>
          <p:cNvSpPr txBox="1"/>
          <p:nvPr>
            <p:ph idx="1" type="body"/>
          </p:nvPr>
        </p:nvSpPr>
        <p:spPr>
          <a:xfrm>
            <a:off x="2939373" y="1972703"/>
            <a:ext cx="3992732"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None/>
              <a:defRPr b="0" sz="2400"/>
            </a:lvl1pPr>
            <a:lvl2pPr indent="-228600" lvl="1" marL="914400" algn="l">
              <a:spcBef>
                <a:spcPts val="1000"/>
              </a:spcBef>
              <a:spcAft>
                <a:spcPts val="0"/>
              </a:spcAft>
              <a:buSzPts val="2000"/>
              <a:buNone/>
              <a:defRPr b="1" sz="2000"/>
            </a:lvl2pPr>
            <a:lvl3pPr indent="-228600" lvl="2" marL="1371600" algn="l">
              <a:spcBef>
                <a:spcPts val="1000"/>
              </a:spcBef>
              <a:spcAft>
                <a:spcPts val="0"/>
              </a:spcAft>
              <a:buSzPts val="1800"/>
              <a:buNone/>
              <a:defRPr b="1" sz="1800"/>
            </a:lvl3pPr>
            <a:lvl4pPr indent="-228600" lvl="3" marL="1828800" algn="l">
              <a:spcBef>
                <a:spcPts val="1000"/>
              </a:spcBef>
              <a:spcAft>
                <a:spcPts val="0"/>
              </a:spcAft>
              <a:buSzPts val="1600"/>
              <a:buNone/>
              <a:defRPr b="1" sz="1600"/>
            </a:lvl4pPr>
            <a:lvl5pPr indent="-228600" lvl="4" marL="2286000" algn="l">
              <a:spcBef>
                <a:spcPts val="1000"/>
              </a:spcBef>
              <a:spcAft>
                <a:spcPts val="0"/>
              </a:spcAft>
              <a:buSzPts val="1600"/>
              <a:buNone/>
              <a:defRPr b="1" sz="1600"/>
            </a:lvl5pPr>
            <a:lvl6pPr indent="-228600" lvl="5" marL="2743200" algn="l">
              <a:spcBef>
                <a:spcPts val="1000"/>
              </a:spcBef>
              <a:spcAft>
                <a:spcPts val="0"/>
              </a:spcAft>
              <a:buSzPts val="1600"/>
              <a:buNone/>
              <a:defRPr b="1" sz="1600"/>
            </a:lvl6pPr>
            <a:lvl7pPr indent="-228600" lvl="6" marL="3200400" algn="l">
              <a:spcBef>
                <a:spcPts val="1000"/>
              </a:spcBef>
              <a:spcAft>
                <a:spcPts val="0"/>
              </a:spcAft>
              <a:buSzPts val="1600"/>
              <a:buNone/>
              <a:defRPr b="1" sz="1600"/>
            </a:lvl7pPr>
            <a:lvl8pPr indent="-228600" lvl="7" marL="3657600" algn="l">
              <a:spcBef>
                <a:spcPts val="1000"/>
              </a:spcBef>
              <a:spcAft>
                <a:spcPts val="0"/>
              </a:spcAft>
              <a:buSzPts val="1600"/>
              <a:buNone/>
              <a:defRPr b="1" sz="1600"/>
            </a:lvl8pPr>
            <a:lvl9pPr indent="-228600" lvl="8" marL="4114800" algn="l">
              <a:spcBef>
                <a:spcPts val="1000"/>
              </a:spcBef>
              <a:spcAft>
                <a:spcPts val="0"/>
              </a:spcAft>
              <a:buSzPts val="1600"/>
              <a:buNone/>
              <a:defRPr b="1" sz="1600"/>
            </a:lvl9pPr>
          </a:lstStyle>
          <a:p/>
        </p:txBody>
      </p:sp>
      <p:sp>
        <p:nvSpPr>
          <p:cNvPr id="75" name="Google Shape;75;p41"/>
          <p:cNvSpPr txBox="1"/>
          <p:nvPr>
            <p:ph idx="2" type="body"/>
          </p:nvPr>
        </p:nvSpPr>
        <p:spPr>
          <a:xfrm>
            <a:off x="2589212" y="2548966"/>
            <a:ext cx="4342893" cy="3354060"/>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76" name="Google Shape;76;p41"/>
          <p:cNvSpPr txBox="1"/>
          <p:nvPr>
            <p:ph idx="3" type="body"/>
          </p:nvPr>
        </p:nvSpPr>
        <p:spPr>
          <a:xfrm>
            <a:off x="7506629" y="1969475"/>
            <a:ext cx="3999001"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None/>
              <a:defRPr b="0" sz="2400"/>
            </a:lvl1pPr>
            <a:lvl2pPr indent="-228600" lvl="1" marL="914400" algn="l">
              <a:spcBef>
                <a:spcPts val="1000"/>
              </a:spcBef>
              <a:spcAft>
                <a:spcPts val="0"/>
              </a:spcAft>
              <a:buSzPts val="2000"/>
              <a:buNone/>
              <a:defRPr b="1" sz="2000"/>
            </a:lvl2pPr>
            <a:lvl3pPr indent="-228600" lvl="2" marL="1371600" algn="l">
              <a:spcBef>
                <a:spcPts val="1000"/>
              </a:spcBef>
              <a:spcAft>
                <a:spcPts val="0"/>
              </a:spcAft>
              <a:buSzPts val="1800"/>
              <a:buNone/>
              <a:defRPr b="1" sz="1800"/>
            </a:lvl3pPr>
            <a:lvl4pPr indent="-228600" lvl="3" marL="1828800" algn="l">
              <a:spcBef>
                <a:spcPts val="1000"/>
              </a:spcBef>
              <a:spcAft>
                <a:spcPts val="0"/>
              </a:spcAft>
              <a:buSzPts val="1600"/>
              <a:buNone/>
              <a:defRPr b="1" sz="1600"/>
            </a:lvl4pPr>
            <a:lvl5pPr indent="-228600" lvl="4" marL="2286000" algn="l">
              <a:spcBef>
                <a:spcPts val="1000"/>
              </a:spcBef>
              <a:spcAft>
                <a:spcPts val="0"/>
              </a:spcAft>
              <a:buSzPts val="1600"/>
              <a:buNone/>
              <a:defRPr b="1" sz="1600"/>
            </a:lvl5pPr>
            <a:lvl6pPr indent="-228600" lvl="5" marL="2743200" algn="l">
              <a:spcBef>
                <a:spcPts val="1000"/>
              </a:spcBef>
              <a:spcAft>
                <a:spcPts val="0"/>
              </a:spcAft>
              <a:buSzPts val="1600"/>
              <a:buNone/>
              <a:defRPr b="1" sz="1600"/>
            </a:lvl6pPr>
            <a:lvl7pPr indent="-228600" lvl="6" marL="3200400" algn="l">
              <a:spcBef>
                <a:spcPts val="1000"/>
              </a:spcBef>
              <a:spcAft>
                <a:spcPts val="0"/>
              </a:spcAft>
              <a:buSzPts val="1600"/>
              <a:buNone/>
              <a:defRPr b="1" sz="1600"/>
            </a:lvl7pPr>
            <a:lvl8pPr indent="-228600" lvl="7" marL="3657600" algn="l">
              <a:spcBef>
                <a:spcPts val="1000"/>
              </a:spcBef>
              <a:spcAft>
                <a:spcPts val="0"/>
              </a:spcAft>
              <a:buSzPts val="1600"/>
              <a:buNone/>
              <a:defRPr b="1" sz="1600"/>
            </a:lvl8pPr>
            <a:lvl9pPr indent="-228600" lvl="8" marL="4114800" algn="l">
              <a:spcBef>
                <a:spcPts val="1000"/>
              </a:spcBef>
              <a:spcAft>
                <a:spcPts val="0"/>
              </a:spcAft>
              <a:buSzPts val="1600"/>
              <a:buNone/>
              <a:defRPr b="1" sz="1600"/>
            </a:lvl9pPr>
          </a:lstStyle>
          <a:p/>
        </p:txBody>
      </p:sp>
      <p:sp>
        <p:nvSpPr>
          <p:cNvPr id="77" name="Google Shape;77;p41"/>
          <p:cNvSpPr txBox="1"/>
          <p:nvPr>
            <p:ph idx="4" type="body"/>
          </p:nvPr>
        </p:nvSpPr>
        <p:spPr>
          <a:xfrm>
            <a:off x="7166957" y="2545738"/>
            <a:ext cx="4338674" cy="3354060"/>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78" name="Google Shape;78;p41"/>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41"/>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41"/>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41"/>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 name="Shape 82"/>
        <p:cNvGrpSpPr/>
        <p:nvPr/>
      </p:nvGrpSpPr>
      <p:grpSpPr>
        <a:xfrm>
          <a:off x="0" y="0"/>
          <a:ext cx="0" cy="0"/>
          <a:chOff x="0" y="0"/>
          <a:chExt cx="0" cy="0"/>
        </a:xfrm>
      </p:grpSpPr>
      <p:sp>
        <p:nvSpPr>
          <p:cNvPr id="83" name="Google Shape;83;p42"/>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42"/>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42"/>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42"/>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2"/>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8" name="Shape 88"/>
        <p:cNvGrpSpPr/>
        <p:nvPr/>
      </p:nvGrpSpPr>
      <p:grpSpPr>
        <a:xfrm>
          <a:off x="0" y="0"/>
          <a:ext cx="0" cy="0"/>
          <a:chOff x="0" y="0"/>
          <a:chExt cx="0" cy="0"/>
        </a:xfrm>
      </p:grpSpPr>
      <p:sp>
        <p:nvSpPr>
          <p:cNvPr id="89" name="Google Shape;89;p43"/>
          <p:cNvSpPr txBox="1"/>
          <p:nvPr>
            <p:ph type="title"/>
          </p:nvPr>
        </p:nvSpPr>
        <p:spPr>
          <a:xfrm>
            <a:off x="2589212" y="446088"/>
            <a:ext cx="3505199" cy="97631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2000"/>
              <a:buFont typeface="Century Gothic"/>
              <a:buNone/>
              <a:defRPr b="0"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43"/>
          <p:cNvSpPr txBox="1"/>
          <p:nvPr>
            <p:ph idx="1" type="body"/>
          </p:nvPr>
        </p:nvSpPr>
        <p:spPr>
          <a:xfrm>
            <a:off x="6323012" y="446088"/>
            <a:ext cx="5181600" cy="5414963"/>
          </a:xfrm>
          <a:prstGeom prst="rect">
            <a:avLst/>
          </a:prstGeom>
          <a:noFill/>
          <a:ln>
            <a:noFill/>
          </a:ln>
        </p:spPr>
        <p:txBody>
          <a:bodyPr anchorCtr="0" anchor="ctr"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91" name="Google Shape;91;p43"/>
          <p:cNvSpPr txBox="1"/>
          <p:nvPr>
            <p:ph idx="2" type="body"/>
          </p:nvPr>
        </p:nvSpPr>
        <p:spPr>
          <a:xfrm>
            <a:off x="2589212" y="1598613"/>
            <a:ext cx="3505199" cy="4262436"/>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00"/>
              <a:buNone/>
              <a:defRPr sz="14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0"/>
              </a:spcAft>
              <a:buSzPts val="900"/>
              <a:buNone/>
              <a:defRPr sz="900"/>
            </a:lvl9pPr>
          </a:lstStyle>
          <a:p/>
        </p:txBody>
      </p:sp>
      <p:sp>
        <p:nvSpPr>
          <p:cNvPr id="92" name="Google Shape;92;p43"/>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43"/>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43"/>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3"/>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6" name="Shape 96"/>
        <p:cNvGrpSpPr/>
        <p:nvPr/>
      </p:nvGrpSpPr>
      <p:grpSpPr>
        <a:xfrm>
          <a:off x="0" y="0"/>
          <a:ext cx="0" cy="0"/>
          <a:chOff x="0" y="0"/>
          <a:chExt cx="0" cy="0"/>
        </a:xfrm>
      </p:grpSpPr>
      <p:sp>
        <p:nvSpPr>
          <p:cNvPr id="97" name="Google Shape;97;p44"/>
          <p:cNvSpPr txBox="1"/>
          <p:nvPr>
            <p:ph type="title"/>
          </p:nvPr>
        </p:nvSpPr>
        <p:spPr>
          <a:xfrm>
            <a:off x="2589213" y="4800600"/>
            <a:ext cx="8915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44"/>
          <p:cNvSpPr/>
          <p:nvPr>
            <p:ph idx="2" type="pic"/>
          </p:nvPr>
        </p:nvSpPr>
        <p:spPr>
          <a:xfrm>
            <a:off x="2589212" y="634965"/>
            <a:ext cx="8915400" cy="3854970"/>
          </a:xfrm>
          <a:prstGeom prst="rect">
            <a:avLst/>
          </a:prstGeom>
          <a:noFill/>
          <a:ln>
            <a:noFill/>
          </a:ln>
        </p:spPr>
      </p:sp>
      <p:sp>
        <p:nvSpPr>
          <p:cNvPr id="99" name="Google Shape;99;p44"/>
          <p:cNvSpPr txBox="1"/>
          <p:nvPr>
            <p:ph idx="1" type="body"/>
          </p:nvPr>
        </p:nvSpPr>
        <p:spPr>
          <a:xfrm>
            <a:off x="2589213" y="5367338"/>
            <a:ext cx="8915400"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200"/>
              <a:buNone/>
              <a:defRPr sz="12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0"/>
              </a:spcAft>
              <a:buSzPts val="900"/>
              <a:buNone/>
              <a:defRPr sz="900"/>
            </a:lvl9pPr>
          </a:lstStyle>
          <a:p/>
        </p:txBody>
      </p:sp>
      <p:sp>
        <p:nvSpPr>
          <p:cNvPr id="100" name="Google Shape;100;p44"/>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44"/>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44"/>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4"/>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DDE6C3"/>
            </a:gs>
          </a:gsLst>
          <a:path path="circle">
            <a:fillToRect b="100%" r="100%"/>
          </a:path>
          <a:tileRect l="-100%" t="-100%"/>
        </a:gradFill>
      </p:bgPr>
    </p:bg>
    <p:spTree>
      <p:nvGrpSpPr>
        <p:cNvPr id="5" name="Shape 5"/>
        <p:cNvGrpSpPr/>
        <p:nvPr/>
      </p:nvGrpSpPr>
      <p:grpSpPr>
        <a:xfrm>
          <a:off x="0" y="0"/>
          <a:ext cx="0" cy="0"/>
          <a:chOff x="0" y="0"/>
          <a:chExt cx="0" cy="0"/>
        </a:xfrm>
      </p:grpSpPr>
      <p:grpSp>
        <p:nvGrpSpPr>
          <p:cNvPr id="6" name="Google Shape;6;p35"/>
          <p:cNvGrpSpPr/>
          <p:nvPr/>
        </p:nvGrpSpPr>
        <p:grpSpPr>
          <a:xfrm>
            <a:off x="1" y="228600"/>
            <a:ext cx="2851516" cy="6638628"/>
            <a:chOff x="2487613" y="285750"/>
            <a:chExt cx="2428875" cy="5654676"/>
          </a:xfrm>
        </p:grpSpPr>
        <p:sp>
          <p:nvSpPr>
            <p:cNvPr id="7" name="Google Shape;7;p35"/>
            <p:cNvSpPr/>
            <p:nvPr/>
          </p:nvSpPr>
          <p:spPr>
            <a:xfrm>
              <a:off x="2487613" y="2284413"/>
              <a:ext cx="85725" cy="533400"/>
            </a:xfrm>
            <a:custGeom>
              <a:rect b="b" l="l" r="r" t="t"/>
              <a:pathLst>
                <a:path extrusionOk="0" h="136" w="22">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35"/>
            <p:cNvSpPr/>
            <p:nvPr/>
          </p:nvSpPr>
          <p:spPr>
            <a:xfrm>
              <a:off x="2597151" y="2779713"/>
              <a:ext cx="550863" cy="1978025"/>
            </a:xfrm>
            <a:custGeom>
              <a:rect b="b" l="l" r="r" t="t"/>
              <a:pathLst>
                <a:path extrusionOk="0" h="504" w="14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 name="Google Shape;9;p35"/>
            <p:cNvSpPr/>
            <p:nvPr/>
          </p:nvSpPr>
          <p:spPr>
            <a:xfrm>
              <a:off x="3175001" y="4730750"/>
              <a:ext cx="519113" cy="1209675"/>
            </a:xfrm>
            <a:custGeom>
              <a:rect b="b" l="l" r="r" t="t"/>
              <a:pathLst>
                <a:path extrusionOk="0" h="308" w="132">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35"/>
            <p:cNvSpPr/>
            <p:nvPr/>
          </p:nvSpPr>
          <p:spPr>
            <a:xfrm>
              <a:off x="3305176" y="5630863"/>
              <a:ext cx="146050" cy="309563"/>
            </a:xfrm>
            <a:custGeom>
              <a:rect b="b" l="l" r="r" t="t"/>
              <a:pathLst>
                <a:path extrusionOk="0" h="79" w="37">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35"/>
            <p:cNvSpPr/>
            <p:nvPr/>
          </p:nvSpPr>
          <p:spPr>
            <a:xfrm>
              <a:off x="2573338" y="2817813"/>
              <a:ext cx="700088" cy="2835275"/>
            </a:xfrm>
            <a:custGeom>
              <a:rect b="b" l="l" r="r" t="t"/>
              <a:pathLst>
                <a:path extrusionOk="0" h="722" w="178">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35"/>
            <p:cNvSpPr/>
            <p:nvPr/>
          </p:nvSpPr>
          <p:spPr>
            <a:xfrm>
              <a:off x="2506663" y="285750"/>
              <a:ext cx="90488" cy="2493963"/>
            </a:xfrm>
            <a:custGeom>
              <a:rect b="b" l="l" r="r" t="t"/>
              <a:pathLst>
                <a:path extrusionOk="0" h="635" w="23">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35"/>
            <p:cNvSpPr/>
            <p:nvPr/>
          </p:nvSpPr>
          <p:spPr>
            <a:xfrm>
              <a:off x="2554288" y="2598738"/>
              <a:ext cx="66675" cy="420688"/>
            </a:xfrm>
            <a:custGeom>
              <a:rect b="b" l="l" r="r" t="t"/>
              <a:pathLst>
                <a:path extrusionOk="0" h="107" w="1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5"/>
            <p:cNvSpPr/>
            <p:nvPr/>
          </p:nvSpPr>
          <p:spPr>
            <a:xfrm>
              <a:off x="3143251" y="4757738"/>
              <a:ext cx="161925" cy="873125"/>
            </a:xfrm>
            <a:custGeom>
              <a:rect b="b" l="l" r="r" t="t"/>
              <a:pathLst>
                <a:path extrusionOk="0" h="222" w="41">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5"/>
            <p:cNvSpPr/>
            <p:nvPr/>
          </p:nvSpPr>
          <p:spPr>
            <a:xfrm>
              <a:off x="3148013" y="1282700"/>
              <a:ext cx="1768475" cy="3448050"/>
            </a:xfrm>
            <a:custGeom>
              <a:rect b="b" l="l" r="r" t="t"/>
              <a:pathLst>
                <a:path extrusionOk="0" h="878" w="45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5"/>
            <p:cNvSpPr/>
            <p:nvPr/>
          </p:nvSpPr>
          <p:spPr>
            <a:xfrm>
              <a:off x="3273426" y="5653088"/>
              <a:ext cx="138113" cy="287338"/>
            </a:xfrm>
            <a:custGeom>
              <a:rect b="b" l="l" r="r" t="t"/>
              <a:pathLst>
                <a:path extrusionOk="0" h="73" w="35">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5"/>
            <p:cNvSpPr/>
            <p:nvPr/>
          </p:nvSpPr>
          <p:spPr>
            <a:xfrm>
              <a:off x="3143251" y="4656138"/>
              <a:ext cx="31750" cy="188913"/>
            </a:xfrm>
            <a:custGeom>
              <a:rect b="b" l="l" r="r" t="t"/>
              <a:pathLst>
                <a:path extrusionOk="0" h="48" w="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5"/>
            <p:cNvSpPr/>
            <p:nvPr/>
          </p:nvSpPr>
          <p:spPr>
            <a:xfrm>
              <a:off x="3211513" y="5410200"/>
              <a:ext cx="203200" cy="530225"/>
            </a:xfrm>
            <a:custGeom>
              <a:rect b="b" l="l" r="r" t="t"/>
              <a:pathLst>
                <a:path extrusionOk="0" h="135" w="52">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 name="Google Shape;19;p35"/>
          <p:cNvGrpSpPr/>
          <p:nvPr/>
        </p:nvGrpSpPr>
        <p:grpSpPr>
          <a:xfrm>
            <a:off x="27221" y="-786"/>
            <a:ext cx="2356674" cy="6854039"/>
            <a:chOff x="6627813" y="194833"/>
            <a:chExt cx="1952625" cy="5678918"/>
          </a:xfrm>
        </p:grpSpPr>
        <p:sp>
          <p:nvSpPr>
            <p:cNvPr id="20" name="Google Shape;20;p35"/>
            <p:cNvSpPr/>
            <p:nvPr/>
          </p:nvSpPr>
          <p:spPr>
            <a:xfrm>
              <a:off x="6627813" y="194833"/>
              <a:ext cx="409575" cy="3646488"/>
            </a:xfrm>
            <a:custGeom>
              <a:rect b="b" l="l" r="r" t="t"/>
              <a:pathLst>
                <a:path extrusionOk="0" h="920" w="103">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5"/>
            <p:cNvSpPr/>
            <p:nvPr/>
          </p:nvSpPr>
          <p:spPr>
            <a:xfrm>
              <a:off x="7061201" y="3771900"/>
              <a:ext cx="350838" cy="1309688"/>
            </a:xfrm>
            <a:custGeom>
              <a:rect b="b" l="l" r="r" t="t"/>
              <a:pathLst>
                <a:path extrusionOk="0" h="330" w="88">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5"/>
            <p:cNvSpPr/>
            <p:nvPr/>
          </p:nvSpPr>
          <p:spPr>
            <a:xfrm>
              <a:off x="7439026" y="5053013"/>
              <a:ext cx="357188" cy="820738"/>
            </a:xfrm>
            <a:custGeom>
              <a:rect b="b" l="l" r="r" t="t"/>
              <a:pathLst>
                <a:path extrusionOk="0" h="207" w="9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5"/>
            <p:cNvSpPr/>
            <p:nvPr/>
          </p:nvSpPr>
          <p:spPr>
            <a:xfrm>
              <a:off x="7037388" y="3811588"/>
              <a:ext cx="457200" cy="1852613"/>
            </a:xfrm>
            <a:custGeom>
              <a:rect b="b" l="l" r="r" t="t"/>
              <a:pathLst>
                <a:path extrusionOk="0" h="467" w="115">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5"/>
            <p:cNvSpPr/>
            <p:nvPr/>
          </p:nvSpPr>
          <p:spPr>
            <a:xfrm>
              <a:off x="6992938" y="1263650"/>
              <a:ext cx="144463" cy="2508250"/>
            </a:xfrm>
            <a:custGeom>
              <a:rect b="b" l="l" r="r" t="t"/>
              <a:pathLst>
                <a:path extrusionOk="0" h="633" w="36">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5"/>
            <p:cNvSpPr/>
            <p:nvPr/>
          </p:nvSpPr>
          <p:spPr>
            <a:xfrm>
              <a:off x="7526338" y="5640388"/>
              <a:ext cx="111125" cy="233363"/>
            </a:xfrm>
            <a:custGeom>
              <a:rect b="b" l="l" r="r" t="t"/>
              <a:pathLst>
                <a:path extrusionOk="0" h="59" w="28">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5"/>
            <p:cNvSpPr/>
            <p:nvPr/>
          </p:nvSpPr>
          <p:spPr>
            <a:xfrm>
              <a:off x="7021513" y="3598863"/>
              <a:ext cx="68263" cy="423863"/>
            </a:xfrm>
            <a:custGeom>
              <a:rect b="b" l="l" r="r" t="t"/>
              <a:pathLst>
                <a:path extrusionOk="0" h="107" w="1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5"/>
            <p:cNvSpPr/>
            <p:nvPr/>
          </p:nvSpPr>
          <p:spPr>
            <a:xfrm>
              <a:off x="7412038" y="2801938"/>
              <a:ext cx="1168400" cy="2251075"/>
            </a:xfrm>
            <a:custGeom>
              <a:rect b="b" l="l" r="r" t="t"/>
              <a:pathLst>
                <a:path extrusionOk="0" h="568" w="294">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5"/>
            <p:cNvSpPr/>
            <p:nvPr/>
          </p:nvSpPr>
          <p:spPr>
            <a:xfrm>
              <a:off x="7494588" y="5664200"/>
              <a:ext cx="100013" cy="209550"/>
            </a:xfrm>
            <a:custGeom>
              <a:rect b="b" l="l" r="r" t="t"/>
              <a:pathLst>
                <a:path extrusionOk="0" h="53" w="25">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5"/>
            <p:cNvSpPr/>
            <p:nvPr/>
          </p:nvSpPr>
          <p:spPr>
            <a:xfrm>
              <a:off x="7412038" y="5081588"/>
              <a:ext cx="114300" cy="558800"/>
            </a:xfrm>
            <a:custGeom>
              <a:rect b="b" l="l" r="r" t="t"/>
              <a:pathLst>
                <a:path extrusionOk="0" h="141" w="29">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5"/>
            <p:cNvSpPr/>
            <p:nvPr/>
          </p:nvSpPr>
          <p:spPr>
            <a:xfrm>
              <a:off x="7412038" y="4978400"/>
              <a:ext cx="31750" cy="188913"/>
            </a:xfrm>
            <a:custGeom>
              <a:rect b="b" l="l" r="r" t="t"/>
              <a:pathLst>
                <a:path extrusionOk="0" h="48" w="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5"/>
            <p:cNvSpPr/>
            <p:nvPr/>
          </p:nvSpPr>
          <p:spPr>
            <a:xfrm>
              <a:off x="7439026" y="5434013"/>
              <a:ext cx="174625" cy="439738"/>
            </a:xfrm>
            <a:custGeom>
              <a:rect b="b" l="l" r="r" t="t"/>
              <a:pathLst>
                <a:path extrusionOk="0" h="111" w="44">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 name="Google Shape;32;p35"/>
          <p:cNvSpPr/>
          <p:nvPr/>
        </p:nvSpPr>
        <p:spPr>
          <a:xfrm>
            <a:off x="0" y="0"/>
            <a:ext cx="18288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5"/>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marR="0" rtl="0" algn="l">
              <a:spcBef>
                <a:spcPts val="0"/>
              </a:spcBef>
              <a:spcAft>
                <a:spcPts val="0"/>
              </a:spcAft>
              <a:buClr>
                <a:srgbClr val="262626"/>
              </a:buClr>
              <a:buSzPts val="3600"/>
              <a:buFont typeface="Century Gothic"/>
              <a:buNone/>
              <a:defRPr b="0" i="0" sz="3600" u="none" cap="none" strike="noStrike">
                <a:solidFill>
                  <a:srgbClr val="262626"/>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34" name="Google Shape;34;p35"/>
          <p:cNvSpPr txBox="1"/>
          <p:nvPr>
            <p:ph idx="1" type="body"/>
          </p:nvPr>
        </p:nvSpPr>
        <p:spPr>
          <a:xfrm>
            <a:off x="2589212" y="2133600"/>
            <a:ext cx="8915400" cy="3886200"/>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1000"/>
              </a:spcBef>
              <a:spcAft>
                <a:spcPts val="0"/>
              </a:spcAft>
              <a:buClr>
                <a:schemeClr val="accent1"/>
              </a:buClr>
              <a:buSzPts val="180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30200" lvl="1" marL="914400" marR="0" rtl="0" algn="l">
              <a:spcBef>
                <a:spcPts val="1000"/>
              </a:spcBef>
              <a:spcAft>
                <a:spcPts val="0"/>
              </a:spcAft>
              <a:buClr>
                <a:schemeClr val="accent1"/>
              </a:buClr>
              <a:buSzPts val="160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317500" lvl="2" marL="1371600" marR="0" rtl="0" algn="l">
              <a:spcBef>
                <a:spcPts val="1000"/>
              </a:spcBef>
              <a:spcAft>
                <a:spcPts val="0"/>
              </a:spcAft>
              <a:buClr>
                <a:schemeClr val="accent1"/>
              </a:buClr>
              <a:buSzPts val="140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304800" lvl="3" marL="18288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304800" lvl="4" marL="22860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304800" lvl="5" marL="27432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304800" lvl="6" marL="32004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304800" lvl="7" marL="36576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304800" lvl="8" marL="41148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35" name="Google Shape;35;p35"/>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6" name="Google Shape;36;p35"/>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7" name="Google Shape;37;p35"/>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2000" u="none" cap="none" strike="noStrike">
                <a:solidFill>
                  <a:srgbClr val="FEFFFF"/>
                </a:solidFill>
                <a:latin typeface="Century Gothic"/>
                <a:ea typeface="Century Gothic"/>
                <a:cs typeface="Century Gothic"/>
                <a:sym typeface="Century Gothic"/>
              </a:defRPr>
            </a:lvl1pPr>
            <a:lvl2pPr indent="0" lvl="1" marL="0" marR="0" rtl="0" algn="r">
              <a:spcBef>
                <a:spcPts val="0"/>
              </a:spcBef>
              <a:buNone/>
              <a:defRPr b="0" i="0" sz="2000" u="none" cap="none" strike="noStrike">
                <a:solidFill>
                  <a:srgbClr val="FEFFFF"/>
                </a:solidFill>
                <a:latin typeface="Century Gothic"/>
                <a:ea typeface="Century Gothic"/>
                <a:cs typeface="Century Gothic"/>
                <a:sym typeface="Century Gothic"/>
              </a:defRPr>
            </a:lvl2pPr>
            <a:lvl3pPr indent="0" lvl="2" marL="0" marR="0" rtl="0" algn="r">
              <a:spcBef>
                <a:spcPts val="0"/>
              </a:spcBef>
              <a:buNone/>
              <a:defRPr b="0" i="0" sz="2000" u="none" cap="none" strike="noStrike">
                <a:solidFill>
                  <a:srgbClr val="FEFFFF"/>
                </a:solidFill>
                <a:latin typeface="Century Gothic"/>
                <a:ea typeface="Century Gothic"/>
                <a:cs typeface="Century Gothic"/>
                <a:sym typeface="Century Gothic"/>
              </a:defRPr>
            </a:lvl3pPr>
            <a:lvl4pPr indent="0" lvl="3" marL="0" marR="0" rtl="0" algn="r">
              <a:spcBef>
                <a:spcPts val="0"/>
              </a:spcBef>
              <a:buNone/>
              <a:defRPr b="0" i="0" sz="2000" u="none" cap="none" strike="noStrike">
                <a:solidFill>
                  <a:srgbClr val="FEFFFF"/>
                </a:solidFill>
                <a:latin typeface="Century Gothic"/>
                <a:ea typeface="Century Gothic"/>
                <a:cs typeface="Century Gothic"/>
                <a:sym typeface="Century Gothic"/>
              </a:defRPr>
            </a:lvl4pPr>
            <a:lvl5pPr indent="0" lvl="4" marL="0" marR="0" rtl="0" algn="r">
              <a:spcBef>
                <a:spcPts val="0"/>
              </a:spcBef>
              <a:buNone/>
              <a:defRPr b="0" i="0" sz="2000" u="none" cap="none" strike="noStrike">
                <a:solidFill>
                  <a:srgbClr val="FEFFFF"/>
                </a:solidFill>
                <a:latin typeface="Century Gothic"/>
                <a:ea typeface="Century Gothic"/>
                <a:cs typeface="Century Gothic"/>
                <a:sym typeface="Century Gothic"/>
              </a:defRPr>
            </a:lvl5pPr>
            <a:lvl6pPr indent="0" lvl="5" marL="0" marR="0" rtl="0" algn="r">
              <a:spcBef>
                <a:spcPts val="0"/>
              </a:spcBef>
              <a:buNone/>
              <a:defRPr b="0" i="0" sz="2000" u="none" cap="none" strike="noStrike">
                <a:solidFill>
                  <a:srgbClr val="FEFFFF"/>
                </a:solidFill>
                <a:latin typeface="Century Gothic"/>
                <a:ea typeface="Century Gothic"/>
                <a:cs typeface="Century Gothic"/>
                <a:sym typeface="Century Gothic"/>
              </a:defRPr>
            </a:lvl6pPr>
            <a:lvl7pPr indent="0" lvl="6" marL="0" marR="0" rtl="0" algn="r">
              <a:spcBef>
                <a:spcPts val="0"/>
              </a:spcBef>
              <a:buNone/>
              <a:defRPr b="0" i="0" sz="2000" u="none" cap="none" strike="noStrike">
                <a:solidFill>
                  <a:srgbClr val="FEFFFF"/>
                </a:solidFill>
                <a:latin typeface="Century Gothic"/>
                <a:ea typeface="Century Gothic"/>
                <a:cs typeface="Century Gothic"/>
                <a:sym typeface="Century Gothic"/>
              </a:defRPr>
            </a:lvl7pPr>
            <a:lvl8pPr indent="0" lvl="7" marL="0" marR="0" rtl="0" algn="r">
              <a:spcBef>
                <a:spcPts val="0"/>
              </a:spcBef>
              <a:buNone/>
              <a:defRPr b="0" i="0" sz="2000" u="none" cap="none" strike="noStrike">
                <a:solidFill>
                  <a:srgbClr val="FEFFFF"/>
                </a:solidFill>
                <a:latin typeface="Century Gothic"/>
                <a:ea typeface="Century Gothic"/>
                <a:cs typeface="Century Gothic"/>
                <a:sym typeface="Century Gothic"/>
              </a:defRPr>
            </a:lvl8pPr>
            <a:lvl9pPr indent="0" lvl="8" marL="0" marR="0" rtl="0" algn="r">
              <a:spcBef>
                <a:spcPts val="0"/>
              </a:spcBef>
              <a:buNone/>
              <a:defRPr b="0" i="0" sz="20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8.png"/><Relationship Id="rId6" Type="http://schemas.openxmlformats.org/officeDocument/2006/relationships/image" Target="../media/image11.png"/><Relationship Id="rId7"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3.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6.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2.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4.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2.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3.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4.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6.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6.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9.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5.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1"/>
          <p:cNvPicPr preferRelativeResize="0"/>
          <p:nvPr/>
        </p:nvPicPr>
        <p:blipFill rotWithShape="1">
          <a:blip r:embed="rId3">
            <a:alphaModFix/>
          </a:blip>
          <a:srcRect b="0" l="0" r="0" t="0"/>
          <a:stretch/>
        </p:blipFill>
        <p:spPr>
          <a:xfrm>
            <a:off x="4527912" y="187914"/>
            <a:ext cx="1750967" cy="1961732"/>
          </a:xfrm>
          <a:prstGeom prst="rect">
            <a:avLst/>
          </a:prstGeom>
          <a:noFill/>
          <a:ln>
            <a:noFill/>
          </a:ln>
        </p:spPr>
      </p:pic>
      <p:sp>
        <p:nvSpPr>
          <p:cNvPr id="165" name="Google Shape;165;p1"/>
          <p:cNvSpPr/>
          <p:nvPr/>
        </p:nvSpPr>
        <p:spPr>
          <a:xfrm>
            <a:off x="592185" y="3091768"/>
            <a:ext cx="11216638"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IN" sz="1800" u="none" cap="none" strike="noStrike">
                <a:solidFill>
                  <a:srgbClr val="000000"/>
                </a:solidFill>
                <a:latin typeface="Century Gothic"/>
                <a:ea typeface="Century Gothic"/>
                <a:cs typeface="Century Gothic"/>
                <a:sym typeface="Century Gothic"/>
              </a:rPr>
              <a:t>TITLE</a:t>
            </a:r>
            <a:r>
              <a:rPr b="0" i="0" lang="en-IN" sz="1400" u="none" cap="none" strike="noStrike">
                <a:solidFill>
                  <a:srgbClr val="000000"/>
                </a:solidFill>
                <a:latin typeface="Century Gothic"/>
                <a:ea typeface="Century Gothic"/>
                <a:cs typeface="Century Gothic"/>
                <a:sym typeface="Century Gothic"/>
              </a:rPr>
              <a:t>- </a:t>
            </a:r>
            <a:r>
              <a:rPr b="1" i="0" lang="en-IN" sz="1800" u="sng" cap="none" strike="noStrike">
                <a:solidFill>
                  <a:srgbClr val="00B050"/>
                </a:solidFill>
                <a:latin typeface="Century Gothic"/>
                <a:ea typeface="Century Gothic"/>
                <a:cs typeface="Century Gothic"/>
                <a:sym typeface="Century Gothic"/>
              </a:rPr>
              <a:t>Electroencephalogram Brain Signal Processing for Chromatic Visual Impression Identification.</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b="1" lang="en-IN" sz="1800" u="sng">
                <a:solidFill>
                  <a:srgbClr val="00B050"/>
                </a:solidFill>
                <a:latin typeface="Century Gothic"/>
                <a:ea typeface="Century Gothic"/>
                <a:cs typeface="Century Gothic"/>
                <a:sym typeface="Century Gothic"/>
              </a:rPr>
              <a:t>(differentiate the brain signals from red and white colour)</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br>
              <a:rPr lang="en-IN" sz="1800">
                <a:solidFill>
                  <a:schemeClr val="dk1"/>
                </a:solidFill>
                <a:latin typeface="Century Gothic"/>
                <a:ea typeface="Century Gothic"/>
                <a:cs typeface="Century Gothic"/>
                <a:sym typeface="Century Gothic"/>
              </a:rPr>
            </a:br>
            <a:endParaRPr sz="1800">
              <a:solidFill>
                <a:schemeClr val="dk1"/>
              </a:solidFill>
              <a:latin typeface="Century Gothic"/>
              <a:ea typeface="Century Gothic"/>
              <a:cs typeface="Century Gothic"/>
              <a:sym typeface="Century Gothic"/>
            </a:endParaRPr>
          </a:p>
        </p:txBody>
      </p:sp>
      <p:sp>
        <p:nvSpPr>
          <p:cNvPr id="166" name="Google Shape;166;p1"/>
          <p:cNvSpPr txBox="1"/>
          <p:nvPr/>
        </p:nvSpPr>
        <p:spPr>
          <a:xfrm>
            <a:off x="1071154" y="5377014"/>
            <a:ext cx="664464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  : Tutan Nama, PHD scholar, CSE,IIT Kharagpur</a:t>
            </a:r>
            <a:endParaRPr/>
          </a:p>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  :Subrata Pain, PHD scholar, CSE,IIT Kharagpur</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167" name="Google Shape;167;p1"/>
          <p:cNvSpPr txBox="1"/>
          <p:nvPr/>
        </p:nvSpPr>
        <p:spPr>
          <a:xfrm>
            <a:off x="7132320" y="5173018"/>
            <a:ext cx="505968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Supervisor Name</a:t>
            </a:r>
            <a:r>
              <a:rPr lang="en-IN" sz="1800">
                <a:solidFill>
                  <a:schemeClr val="dk1"/>
                </a:solidFill>
                <a:latin typeface="Century Gothic"/>
                <a:ea typeface="Century Gothic"/>
                <a:cs typeface="Century Gothic"/>
                <a:sym typeface="Century Gothic"/>
              </a:rPr>
              <a:t>: </a:t>
            </a:r>
            <a:endParaRPr/>
          </a:p>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Prof. Debasis Samanta, CSE, IIT Kharagpur</a:t>
            </a:r>
            <a:endParaRPr sz="1800">
              <a:solidFill>
                <a:schemeClr val="dk1"/>
              </a:solidFill>
              <a:latin typeface="Century Gothic"/>
              <a:ea typeface="Century Gothic"/>
              <a:cs typeface="Century Gothic"/>
              <a:sym typeface="Century Gothic"/>
            </a:endParaRPr>
          </a:p>
        </p:txBody>
      </p:sp>
      <p:sp>
        <p:nvSpPr>
          <p:cNvPr id="168" name="Google Shape;168;p1"/>
          <p:cNvSpPr txBox="1"/>
          <p:nvPr/>
        </p:nvSpPr>
        <p:spPr>
          <a:xfrm>
            <a:off x="1715589" y="4988352"/>
            <a:ext cx="3892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10"/>
          <p:cNvSpPr txBox="1"/>
          <p:nvPr/>
        </p:nvSpPr>
        <p:spPr>
          <a:xfrm>
            <a:off x="2725783" y="191589"/>
            <a:ext cx="505097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400" u="sng">
                <a:solidFill>
                  <a:schemeClr val="dk1"/>
                </a:solidFill>
                <a:latin typeface="Century Gothic"/>
                <a:ea typeface="Century Gothic"/>
                <a:cs typeface="Century Gothic"/>
                <a:sym typeface="Century Gothic"/>
              </a:rPr>
              <a:t>5. Data preprocessing:</a:t>
            </a:r>
            <a:endParaRPr b="1" sz="2400" u="sng">
              <a:solidFill>
                <a:schemeClr val="dk1"/>
              </a:solidFill>
              <a:latin typeface="Century Gothic"/>
              <a:ea typeface="Century Gothic"/>
              <a:cs typeface="Century Gothic"/>
              <a:sym typeface="Century Gothic"/>
            </a:endParaRPr>
          </a:p>
        </p:txBody>
      </p:sp>
      <p:sp>
        <p:nvSpPr>
          <p:cNvPr id="256" name="Google Shape;256;p10"/>
          <p:cNvSpPr txBox="1"/>
          <p:nvPr/>
        </p:nvSpPr>
        <p:spPr>
          <a:xfrm>
            <a:off x="1663337" y="792480"/>
            <a:ext cx="1049361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Raw data 🡪 common average referencing 🡪scaling factor🡪 50 hz notch filter 🡪  0-40 hz band pass filter</a:t>
            </a:r>
            <a:endParaRPr sz="1800">
              <a:solidFill>
                <a:schemeClr val="dk1"/>
              </a:solidFill>
              <a:latin typeface="Century Gothic"/>
              <a:ea typeface="Century Gothic"/>
              <a:cs typeface="Century Gothic"/>
              <a:sym typeface="Century Gothic"/>
            </a:endParaRPr>
          </a:p>
        </p:txBody>
      </p:sp>
      <p:sp>
        <p:nvSpPr>
          <p:cNvPr descr="data:image/png;base64,iVBORw0KGgoAAAANSUhEUgAAAWEAAADqCAYAAABz//R4AAAAOXRFWHRTb2Z0d2FyZQBNYXRwbG90bGliIHZlcnNpb24zLjUuMywgaHR0cHM6Ly9tYXRwbG90bGliLm9yZy/NK7nSAAAACXBIWXMAAAsTAAALEwEAmpwYAABoZ0lEQVR4nO1dd3hUxfp+tyWEJJTQuwgmoSf0JoINuSgiWFARFUUvqIgNkCs/KzZUFJWiqNiVIni9eBsqKEr1ghogSGgJLYH0unV+f+zOOXP2fFuzySYw7/PwsDllzpz2nm/e+YqBMcYgISEhIREVGKPdAQkJCYnzGZKEJSQkJKIIScISEhISUYQkYQkJCYkoQpKwhISERBQhSVhCQkIiipAkfI7j+PHjSElJwa5du2qk/Y8//hgjRoxAamoq3nzzzRo5xvmCf/7zn7j88svRrVs3zJ07Nyp9qOnnpaaQkpKCr7/+OtrdCAvmaHfgXEZRURHee+89fPfddzhx4gRiYmLQtm1bjBw5EpMmTUKbNm2i3cVqITc3F88//zyeeOIJXHHFFYiPjye3u+2227Bjxw4AgNlsRqtWrTBq1Cg8+OCDaNSoUa319/jx47jsssuUv+Pi4tCyZUv06dMHN998M/r27RtSe0uWLMGaNWvw/fffV7tvTqcT8+bNw+TJkzF58mQ0bNiw2m1S2L17N1asWIHdu3ejtLQUrVq1QlpaGu6880706NGjRo5ZV3Hw4EG8+eabyMzMRHZ2NiZOnIgFCxbUej8kCdcQTp06hVtuuQUmkwn3338/UlNTkZiYiOPHj2PDhg1477338MQTT5D72mw2xMTE1HKPQ0dOTg5cLhcuvfRStGzZ0u+2V199NebOnQun04k///wTf/vb31BUVIRXX321lnqrYsmSJejduzesViuys7Px1Vdf4ZZbbsGcOXNw55131np/AODMmTOoqKjAJZdcglatWoXdjt1uh8ViIdetXbsW8+fPx5VXXolXXnkFHTp0QFFRETZu3IgFCxbgs88+C/u49RGVlZVo27YtLr30UqxcuTJ6HWESNYJ7772XDRs2jJWWlpLrXS6X8nvy5Mns8ccfZ4sWLWLDhg1jQ4cOZYwx9ve//51df/31rG/fvmzgwIFs2rRp7PDhw8p+OTk5LDk5ma1fv55NmTKF9erVi1166aXsH//4h26bDRs2sHvuuYf17t2bXXrppWzt2rUBz2HTpk3suuuuYz169GCDBw9mTz75JCsvL2eMMbZ48WKWnJys+ZeTk0O2M3nyZDZv3jzNshdeeIENHDhQ+buoqIg98sgj7JJLLmG9evViV155JXvvvfeU63Ts2DGWnJzMjhw5ouwzatQodvHFFyt/HzlyhCUnJ7NDhw6R/eDXYufOnbp1L730EuvevTs7duwYY8x9f/72t7+xyy67TLmur776KrNarYwxxtauXas7/8WLFzPGAt83b1Btbdu2LeA9YIyxOXPmsNtvv5199NFHbNSoUSwlJYVVVlbqjnH69GnWs2dPNn/+fLIPRUVFmmsU6HlZuXIlGzduHEtLS2NDhw5ls2bNYrm5ucr6bdu2seTkZLZlyxZ2yy23sN69e7MxY8awTZs26e5HoGOVlZWxZ599lg0fPpz17t2bXXvttezf//63Zhv+HoQL6hmtLUgSrgEUFhay1NRUtnTp0qC2nzx5MktLS2Pz589nBw8eZJmZmYwxxtasWcO+++47duzYMbZ371527733siuuuEIhAv4QDxs2jH399dfs0KFD7LXXXmOpqals7969mm0uvfRStmHDBnb06FH26quvsm7duvklhv3797Nu3bqxBQsWsKysLLZp0yZ2ySWXsEcffZQx5n4x/v3vf7Pk5GS2d+9elpeXxxwOh8/zEx/wo0ePsquuuooNGzZMWZaXl8eWL1/OMjIyWHZ2Nlu/fj1LS0tja9asUbYZOXIk+/zzzxljblLu1asXS0tLU87j888/15CyN/yRcH5+PktJSWErVqxgjDHmdDrZa6+9xvbs2cNycnLYxo0b2bBhw9gbb7zBGGOssrKSLVy4kI0YMYLl5eWxvLw8VlZWFtR980ZlZSX77bffWHJyMtu4cSPLy8tjVqs14D1gzE3C6enpbMaMGWz//v0sMzOTvA8ffPABS05OZqdOnfJ5fcRrFOh5WblyJfv5559ZdnY2+9///sduuukmduuttyrrOQlfc801bPPmzezIkSNs7ty5LD09XUf4/o7lcrnY5MmT2eTJk9nOnTtZdnY2++KLL1iPHj3YL7/8ohzPm4TnzJnDRo0a5fdcRUgSPsfAX6j//Oc/muU33XQTS0tLY2lpaewvf/mLsnzy5MnsyiuvZE6n02+7hYWFLDk5me3atYsxpj7EixYt0h2Hv6h8m/fff19Z73A4WFpamkJoFB599FE2ceJEzbL//ve/LCUlhR0/fpwxpr5ogV7syZMns+7du7O0tDTWs2dPxdr76KOP/O737LPPsjvuuEP5e86cOWzmzJmMMca+/PJLNmXKFHb33Xezzz77jDHG2IMPPqghKG/4I2HGGBs6dCh78sknfe7/wQcfsCuuuEL5++233w7qRfe+b8H2LZh7MGfOHNavXz/lA+ALTz75JOvbt2/Avob7vOzdu5clJyez06dPM8bUZ0O0WM+cOcOSk5PZjz/+GPSxtm3bxnr27MlKSko0x5s7dy6bPn268rc3Cb/yyitsypQpAc+XI5okLDXhGgTzyo20aNEi2Gw2fPbZZ/jvf/+rWdejRw8YjVpnlf379+Ott97C/v37UVhYqCw/efIk+vXrp/ydnp6u2S89PR3btm3TLEtNTVV+m0wmNGvWDGfPnvXZ96ysLAwePFizbODAgWCMISsrC+3atfO5L4XLL78cDz/8MCorK/Hpp5+iqKgIt956q7Le5XJhxYoV2LBhA06fPg2bzQa73a45zqBBg/Dyyy+DMYZt27ZhyJAhMJvN2LZtGyZNmoQdO3bgkUceCalfIhhjMBgMyt+rVq3C6tWrceLECVRWVsLhcOjuKYVg71sgBHsPunTp4nNSVDy3UBDoedm+fTveeecdZGVloaSkRGn/xIkTGk27W7duyu/mzZvDZDIhPz8/6GP98ccfsNvtGDFihGYfu92OTp06+ex/dZ6D2oYk4RpAx44dYTQacejQIc1y7g3RuHFj3T5xcXGavysrKzF16lT069cPL7zwApo3bw4AGDt2LOx2e8h98p6sMRgMIb+Y1UFCQoLy0jz77LO4+eabsXz5ckyfPh0A8P7772P58uV4/PHH0b17d8THx2PlypXYvHmz0sbgwYNRUFCAAwcOYPv27ZgyZQrMZjPee+89HDhwAPn5+TrSChYFBQUoKChAhw4dALjdxZ555hk88sgjGDBgABISEvCvf/0LixYt8ttOpO9bMPB+dih07twZZWVlOH36NFq3bh1we3/Py8mTJ3HPPffg2muvxYwZM9C0aVPk5ubijjvu0J0jNUnocrmCPpbL5UJiYiLWrFkTsI/1FdJPuAbQpEkTjBgxAp988glKS0vDauPQoUMoKCjAQw89hEGDBqFLly4oLi4miXPPnj2av3fv3o0uXbqEdVyOrl27YufOnZplO3bsgMFgwEUXXVSttgFg5syZWLZsGXJzcwEAu3btwsUXX4zrr78e3bt3R6dOnXDs2DHNPm3atEHHjh3x8ccfo6qqCr169UL37t3hdDrx0UcfoUOHDiFb6BwrVqyAyWTCFVdcofSnW7duuPPOO9GzZ09ccMEFOHHihGYfi8UCp9OpWRbKfQuESN6DMWPGICYmBkuWLCHXFxcXB93WH3/8gaqqKsybNw/9+vXDhRde6HdUVR306tULJSUlsFqt6NSpk+Zf27Zta+SYtQ1JwjWEJ598EmazGePHj8f69euRmZmJnJwcbN68GZs2bdJJD95o27YtYmJi8PHHHyM7Oxtbt27FggULNMNljjVr1uCbb77BkSNH8MYbb2DPnj3VdrW66667sG/fPjz//PM4dOgQfvzxRzz33HO45pprIvLwDxkyBBdeeCHefvttAG5LbceOHdi2bRuOHDmCRYsW4bffftPtN3jwYKxfvx4DBgyAyWSC0WjEgAED8PXXXwdtBRcXF+PMmTM4ceIEtm7disceewzvv/8+HnvsMcUS7ty5M/78809s3LgR2dnZ+PDDD/Gf//xH00779u1x9uxZ7N69GwUFBYrLU7D3LRAieQ9atWqF//u//8Pq1avx0EMPYevWrTh+/Dj27t2LxYsXY8aMGUG31alTJxgMBrz//vvIycnBxo0blfsYaQwePBhDhw7FAw88gI0bNyInJwcZGRn4+OOPsWrVKp/7vfrqq7j99tv9tm2z2bB//37s378f5eXlKC4uxv79+5GVlRXp0/ALKUfUENq2bYt169bhvffew/LlyxUrqn379hg+fDimTJnid/+kpCQsXLgQr732GtauXYsuXbpg3rx5uOOOO3TbPvLII1i1ahXmzZuHFi1aYOHChdV2vE9NTcXSpUvxxhtv4LPPPkNCQgJGjx6NOXPmVKtdEVOnTsXcuXNx1113YcaMGTh58iRmzJgBi8WCv/zlL7jtttvw97//XbPPoEGDsGrVKg3hDh48GBs3bgyahDnhNGjQAC1btkRaWho+++wzTbDGTTfdhD///BPz5s2Dw+HAqFGj8MADD+DZZ59Vtrn88stx1VVX4d5770VxcTHuv/9+PPDAA0Hft0CI9D244YYb0LlzZ7z//vt4+OGHlWCNfv36+fRZ99Wv+fPn45133sGyZcvQo0cPzJs3D9OmTQurX/5gMBiwdOlSvPXWW3j++eeRl5eHxo0bIzU1FXfffbfP/c6cOYOcnBy/befl5WH8+PHK33v37sV///tftGvXLiIBOMHCwGpTGJSIKHgE2Keffor+/ftHuzsSEhJhQMoREhISElGEJGEJCQmJKELKERISEhJRhLSEJSQkJKIIScISEhISUYR0UfNCYWE5XK7gFZpmzRKQn19Wgz2qHZwr5wHIc6mrOF/PxWg0oGlT32HldZaEV65ciZUrV6KwsBDdunXDU089pYkx98ZPP/2EN954A0eOHEGDBg1w8cUX4/HHHydDhP3B5WIhkTDf51zAuXIegDyXugp5LnrUSTliw4YNWLJkCV5//XXs2LEDw4cPx913342yMvrLU1BQgBkzZuDqq6/Gjh078M033yAnJwfPPfdcLfdcQkJCIjTUSRL+4osvcMMNNyAtLQ2xsbFKhNPGjRvJ7XnWrRtvvBEmkwlJSUkYM2YMMjMza7PbEhISEiGjTsoRmZmZuOWWW5S/jUYjunfvjv3792vCDDm6deuGUaNG4bPPPsPtt9+OwsJCbNiwQUnGEgqaNUsIeZ8WLRJD3qcu4lw5D0CeS12FPBc9apWE586di3Xr1vlcP3r0aCxevBhlZWW6ApCJiYk+5QiDwYAJEybgmWeewWuvvQan04nhw4fjnnvuCbmP+fllIWk9LVok4swZOlOa0+WCwWCAMYzkLbUNf+dR3yDPpW7ifD0Xo9Hg17irVRKeP38+Zs+e7XM9L26ZkJCgSwFZWlqq5Gb1Bk/mvWjRIowcORLl5eV4+eWXMXXq1KgWL5z28iaMTGuLKVf5nlCUkJA4v1GrmnB8fDySkpJ8/ktIcH8tUlNTkZGRoezncrmwb98+TZZ+ERkZGbjoootw+eWXw2w2o3Hjxrjtttvw66+/aiob1CZ4IOKmPSejcnwJCYn6gTo5MTdp0iSsXr0av//+O2w2G5YuXQrAnTqQQt++fZGVlYUffvgBLpcLZWVl+OSTT9CuXTs0bdq0NruuwCWjwSUkJIJAnSThsWPHYvr06XjggQfQv39//PTTT1ixYoViKZ88eRLp6enYtWsXACAtLQ0LFizA66+/jgEDBuCyyy5Dbm4uli1bVuN9rbK5645tzTiNZV+r1rvTKUlYQkIiMOqkdwQA3HHHHT4TYbdt2xa7d+/WLLvmmmtwzTXX1ELPVBSWWjH1xe9x8+UX4fONBwEAf73Wvc55DjmlS0hI1BzqpCVcX3AqvxwAsPvPM7p1ohzhcLp06yUkJCQAScLVQqXVAQBoEKMfUIiWsMwWKiEh4QuShKuBSqu70m5crErCaqlulXhd0hCWkJDwAUnC1QC3hONiTcqy/+zMwcw3ftKSsLSEJSQkfKDOTszVB1Ta3CQsljP/8nt3uWy7QzV/pRwhISHhC9ISrgaqPHIEFZZcXuVQfktHCQkJCV+QJFwNVHjkCCch+pZX2ZXfUo6QkJDwBUnC1YDT43omuqBxm1gkYSZNYQkJCR+QJFwNcG61O1SSNZncl7S8UsoREhISgSFJuBpgcLOraAmbTW5buEK0hGtZjtiVmYeH3toig0QkJOoBJAlXA9wNTSQ7k9FNwtqJudol4a9/PoLiMhsOnyyp1eNKSEiEDknC1YAiR4gkzOUIzcRcrXYLyR2aAAAO5BTV7oElJCRChiThaoBPuDkcejlC1IRrW45oYHEHj1TZHAG2lJCQiDYkCVcDXGZwCGkruRwhasK1Xeab561gUhKWkKjzkCRcDXByFeUI7jIsLqttN2HeL+mfLCFR9yFJuBrgBq44MefwsLAYtlzbZOj0HM+pSSLEUFhqrdV+SEhIBIYk4WpAkSMEwuW/tbkjarlfhCW8fsthPPL2z5KIJSTqGCQJVwOUixqXIbQSRbQ0YfW4GYcLAABFZZKEJSTqEiQJVwOMmJizU5YwapeEKUvY7HGdkwEcEhJ1C5KEqwFKE+a8Z3PoJ+sid1yGr3485FNa4CTsdDH8cTgfeUWViteGw8nw7bZj+PXAGWQdL8bUF79HQUlVZDsoISERNGQ+4WqAW5p2wrp01GA+4ZNny/GPX45h39FCPDGlv7svLob5723HVYM6KnKEywUsWvUbACC1YxMA7qRDazYdAgAM69kaALD3aAFSurSIaB8lJCSCg7SEqwGuuYrSA4fTR2WNI6dKqj05FmN237a8wkplmdXuxKn8CnzwbaZiCYvkb1cyvqnLLJ52HET/JSQkageShKsBTq6BDF1x/bMf7sKcZb9U87ju/8sq7Th4vAj/3H5MQ/pOQhPmiee1eS7ct5/6iEhISNQOpBxRDQSr9Xp7R4jWaHjHVfd/4ZP/AQCG9GitricmDHkJJpFweX4LmyRhCYmoQZJwNRBsEEakNOGjp0tQUm5DUqMGunWixMGtXZFwPfNysDqc6k6eZTaHC1t+O4GqChv6dG0ekb5KSEgEBylHVAPBknCk3ISfWbkLr6/+XWMJJ8RZAABnilR9WA0YUQmXW8I2uz7tpt3hxEsf7cIba36PTEfPEZwtqpRFWiVqHJKEq4FggzAi/SKLzTWOjwGgJWE7ZQkbOQkTxHyOyBFTX/we6386HJG2jp8pw+xlW/GfnTkRaU9CwhckCVcDwXKrizHkFVag0hqZ1JKiS1xiQ7clnF+iyhE2ImCEd9YmWMdOj2Zst9d/EuYSzN9/PhqR9orLbQCA37LOkusPnSzGP36JzLEkzm9ITbgaCEWOmLt8Gy5s2ygixy2rVNNk8iTyViF3sBK1pwmndve1yqqSsIMIsa6vsHosfC6xhAu7wwmXC2gY6341Kqoc+PS/f+J/f57Bq/cNU7Zb8NGvAICxQzopIwoJiXAgLeFqIFg5glvAkSo3VFphU/9QLFwhiRAhR/BlojXOl4kSRX2F1eY+Bx6eHQpO5Zdj6ovfIzu3FH97dzumv7ZZWVdhdeC7X4/79O2urqeLhIQk4WogWK2Xv8CilVad9JZlFUIRUc//IuHy3zYiu5uWrPUpL+sruCXMA1BCwR+H8gEAW34/hbPF7hBu/oEVawVSeTes58AHTCK6kCRcDQTLXYUevbZhA1X9Ccf65JFypSIJ8zp3BAlrlvmxjs8FBwDu9cHLS4WCBI+uLso8/P6II4dyUQYiJjpFlFTYzokRhkTNQ5JwNRCsHFFQ6rau4htYlGVVttBf0AYx7tpxpZWqHOEkJAVOtJoUm6RO7P4djQocX285gu9+PR6x9rhFKsoRjLGg7lHDWPd9KRVIllvEIkSS5ha3aAnb7E6cOFsOAJi1eAte/PR/oZyCxHkKScLVQLDkxWfa42JVS9gZhpZoMOqj3igL10nktKCWcYlCJKra8ov9essRfPrfPyM2nLcRcsTGXcdx98s/aMjTH8TtzggkHGMx6tZzshf7/9nGg5i/YjtKPPf76OnSUE9D4jyEJOFqIFhLmBOEOHFfHevTSeQvDuTrS1nH/DeVd6K2kFtQgVP55dVuR9GETUZU2RzIOlGMn/84BQDIJ6xaAPjX9mz8a3u2ci/KKuwKiYvSA/eUIC1hYURz/EwZAOB0QUW1z0ei7uEfvxxV7nEkUWdJeOXKlRg5ciT69OmDSZMmITMz0+/2u3btwqRJk9CvXz9cfPHFeOutt2rcqhP5ymQ0+HSP4gQpbh8sgTucLqz+IQsVwgSRnZIZApAw5THB3dYo2aK28PMfp/G3d7cj40g+HE5X2MdX5AizEc9/sAPPf/yrct19fVhW/ZCFVT9kKR+BSqtD1diFa9Igxk3C4iSdKke48NqqPdiVmYfmjd3h5GeL1cCZ43llWPDxLk31bYn6g2OnS7FxVw4cThe++vGw4poYSdRJEt6wYQOWLFmC119/HTt27MDw4cNx9913o6yM/gqdOHEC06ZNww033IAdO3ZgxYoV+OKLL/Dhhx/WaD9FkjcaDfB2FzV5yQdOl14eCIQd+3Pxz+3ZWLP5kLJMJE01MMP/sJ4iaydFzLVMwtm57iF7Tm4ZHl++FQ+8/mNY7ViViTkjdv95RrPO5WIorbBprFYRRaVu+UC8I5QnhDh64SRcZXMg43ABlqzPQFKim4TFFKP/3pGNQydKsH1/nrLsQHYhpr74PU7UgFUlEVk8vXInPtt4UDGaasIbJmgSXrt2LcaPH4++ffsiJ8cdyrlixQr8+9//jninvvjiC9xwww1IS0tDbGwsZsyYAQDYuHEjuf3mzZvRrl07TJw4ESaTCSkpKZg4cSI++eSTiPdNhMuLhJWMOB5w3ZAiwOBDnt3/i8EYDoI0A8kRqiYsTOA59fvaApB5pGHyeDPYnS7kl1h157Fk3R946K0tuv2OnS7VTEZygrUI3hH8o+h0ufDg4i148v0dZB8CJuXn/wv3zGLiJKxPiCSOWlo3awgAOHyyWFm2K9P9kdh3rJDsj0TdQ026IgYVMffll1/i1Vdfxe23347ly5cry5s2bYpPPvkEo0ePjminMjMzccsttyh/G41GdO/eHfv378f48eN12zPGSOkhJycHZWVlSEhICPrYzZoFv614SLPRoHlJAfeEjtXuVKwqcXWjxnFwGIxo2MCMxgmxPo+R1NT98prMJsWyNhjVbyclM/iDyDdKGSQxDLpRHFq0SAyqrUggzuMxYolRH8WERnHKJOauA27CEvu09Y+TeH7lTtw1rgfGX9LVvb9n+4YNY5TtzGa3N0liYhwAIK+okjw3k8eqNRpU4jaaTOp6z3VvGB+r7M/7bTSr28V4+iCei1mRMpzKvg09+T7ihfb8oTbvR02jvp5LbEP1HeXnEKlzCYqEP/nkEzz99NMYM2YMVqxYoSzv0aMHXnnllaAPNnfuXKxbt87n+tGjR2Px4sUoKytDo0baEN/ExESfcsTw4cPx0ksvYdWqVbjuuuuQlZWFtWvXAgDKy8tDIuH8/LKgrVRxO4PBoPMbNnplLhOt2YyDeVjxj/0Y2K0l/nptT5/HqCh3+xiXV9iUCbnKKtGf1b/u6Q2rXe0DtzpFay43rxSxtRiF6/T0oaRUnTzb+2ceOrXWPuBnzqieBt/vzAYAFBVXKstLPHXybIJfr8vzccnLV58bsR2OMo83g/hRLSfcAEtKqtT9PRufESYVyzyVrEvK1HMp5v2yO5R9rZ77p2nPB1q0SAy4TX1BfTwXi9kIu8OFnBNFyrIzZ0pDOhej0eDXuAuKhI8dO4bevXvrljds2NAnMVKYP38+Zs+e7XN9TIzbQkhISEBpqfYES0tL0bw5neu2U6dOWLJkCRYvXoxXXnkF7du3x0033YQlS5boyDySEEnYZDTorHEuRyi16ARrNeu428I9luv/+vHcECLJOnyUTgoGlIsa5WNcW1DkCOG4oh80BX7KRiIC0SleD89qse1jp0vx7Ie78Pw9g5RllP5LyRHiteYWs53U5wW5iEiOxD/OMk1m3UeMh4TLa3BiNShNuEWLFsjOztYt3717Nzp06BD0weLj45GUlOTzH7dYU1NTkZGRoezncrmwb98+dOvWzWfbw4cPx6pVq7Bjxw589dVXKC8vR58+fRAXFxd0/0IBY9pC9iaTQSEHHtlm9gqhFV9YPpGUEOf/O8gjwDSuZdUgSjHXASd2UYetbRc178lLgK5YYnc4sXbzIY3ngfgR5L81oxPoo9r2ZJ2FizFsFAJFSE1YXOZpkvrgOYiPmp3Q2MXBhcHouz2JuoEffzuJ0gobYixuuUn0jIk0giLh8ePH48UXX8SRI0dgMBhQVVWFzZs345VXXsHEiRMj3qlJkyZh9erV+P3332Gz2bB06VIAwOWXX+5zH75tVVUV/vGPf2DVqlV46KGHIt43Du8XSLSE+Y2zeIXQar0QuO+wAU+s2I5Xv9xDHseg1IbTF+2sCbhcDPnFVTgr5Cf2haIya9DSTSCI50S1eeJsOTZsPYYnVmxXrrPG5Y8YbRgIS7hlU/dHmY9EAJU8DQaQLmr8c6sNavHsS1nCRFSiCG4JnwMpO85J5BZUYOU/M7Hs670qCQcZ8BMOgpIjpk+fjhMnTuAvf/kLGGMYN24cAGDChAmYOnVqxDs1duxYnDlzBg888AAKCwvRvXt3rFixQrGUT548ibFjx+Ldd99F//7uku9LlizBzp074XQ6kZqairfffhuDBg3yd5hqwdtaMxmNimUcazGhrNKuSAkcIm/zF9ZoMODk2XKcPEsHLPDJPtG9jRo+RwolFTa8/PlutGwahxfvHaJbv/doAU7klWForzZ4+K2fcUX/Drj58ovCPh7/uIgWZZXdgY/+lYkJl3RRlnGPA7EyCNNYwu7/RauefwJtDj3Bi+RIZUITl/H7Jt4/3o64Hbd6Ke8VEfzD6j2RK1E3wO9KfkmVkiqgJi3hoEjYbDbjxRdfxH333Ye9e/fC5XKhZ8+e6NixY4117I477sAdd9xBrmvbti12796tWbZs2bIa6wsFbnmZTQY4nEzRNgEgNoZbwr4HGkoUnZeuafRyNnYpFhcjC3hGGtkejVr0dQXclmibZg3x6hd7AAADurUC4PZjDkTCr63ag54XJOHKgfrnhfLu2LEvD3uyzmqkEdHtiy8WRyMKKWosYbV8k7qv/toFclGj9lXvBSFHUMEvwn3lt1zKEXUTXCJzOF2IsbjnqaJuCXN06NAhJA34XAZ/6S1mIxxOp4Y8Yz25Bvxl9LIJQ2COolKrroinMuHkdAnWV81ZwpSfcHZuKZ76YCcmXnKhsoxPVHgnIrpv0WZcM7QzrhqkEm7G4QJkHC4gSVgJGBHOiX/QROKtELweuAUZSI5Qzkm0ngneo66nRo7gpE9MiNKBM3oS1gT2SDmiToMJzxKf36nJiTmfJDx//vygG3n22Wcj0pn6BP5OWcwmVFq1RMTDXP1VeeDEIJJCaYVdIeFvfj6CSqsTF7VvDMDLEg5iYo671oQKah+eD/lAThHMJiMcTpdiKYtO7C7GUGl1YtUPWRoS9ns8p548+YNfKbj0iYTMLWSeJc3ucKkkTOTGoBIZiXAE0JFdlAZNyRF23ySsdWeE0n+Jugd19OmqlTqMPkn46NGjmr/37dsHh8OBzp07AwCOHDkCi8WC7t2711jn6jJcXpNwIuI9eYP9WTrc4mTEEBcA1v10BADQpV0vAO4HQiGfIPpnNkWOhLmXh9PJkJQYi7yiSo1c4fKRMtLhdGnkFg7xnLklrJn08vwvftwqrKolopCii2Hp1xn49cAZDO/dRtd//lvzofDRT3/LRNJX29FvR2W0o0hYkVOkKRx1VFodeH31b5hyVSraNY8HIEaXMsVKqo5HUiD4JOGPP/5Y+f3JJ5/AYrHglVdeQVJSEgCgoKAAjz32GEaOHFljnavLUEiYqOQQ7ylD7+8lI19OYnv+4jtdjHTd8gWLyYDA/g16UF98rm3bnS73uRVVokQosbTyn5nY8vspLHvkEs1+9yzchMHdW+naEw1ASt/m16bK5lA0d5GQFXc0xvCrJ6KOKS+OnhRFEqYsYVUyUK83pfU6XQyf/fdPjOrbTmlHm/zIqesD/9iKh+WTrLI0UvTxZ04RDh4vxpffHcTDN6UBUJ8lKuNgTSAoF7X33nsPs2fPVggYAJKSkvDoo4/ivffeq7HO1WXwG8UtYZFYeAUNfz63fGKO0jVF8HpyoiYcDMIp8wMAdiJGnmuYbjLSP6Bbfj+lW8bPZdu+XE1bjy75GZ/854Dyt4P4sqgk7AT3caAkBTEhDw/SEDVtKn2nGLWobMfLPDEmWLjqteZ9LCy1YuOvx7Hw890CWevlCCornSZdKJdgzoECq/UdiZ4w96IytYagkxi11GQQU1ATcwUFBbDb9cK03W5HYWFhxDtVH8BvDkV2CZ68Am5NiZ4MUtNb+reEeYUHu6AJB4NwCl6K/RIhTkLxdqmk9OIkXQXh0mN3OFFQYsWmPSeVZdQwjz/wlVYHrdH6cTPTWtl6i7PKrg+ecAiSCHWNnV61+IrKbEpuC8onmLLGXYxhw9ajSGrUQLWiazk6UcI3isrUkZ34DCiTdDU4agnqTe3fvz+eeeYZTdRcdnY2FixYoPjpnm/wDswQwS1hh1PvcsbhTysUwatyBDMcEok3bEuYIAZFI3OqUYIi+fAz1NRjI2aTqWrTCnkSfaDIDFCtXvFD4I/MNR4MNpfueA5iOxEUafJlYvIjOzExx/dhLoa1mw/j3W/2SUu4DkFJ6F+pn3MAQHokRdq1MChL+Nlnn8V9992H0aNHo2nTpgCAwsJCpKSkYNGiRRHtUH1B08RYTLzkQiQ1aYi9h/M16+I1lrAB/qbSAlnCopUWCG53Off21MchGFAkrM22ZtL0C3BP3NkdLo1uS5UU4uV+GjW0oMRTrJQP9cUhoBLqK3y/NARIJKOnCJQq6VTlSWBETQQGerc0LyLhHcHvJfVBEXNaOGthskciOFDvFWUYhZOGNlgERcJt27bFunXr8Msvv+DQIXdy8a5du2LIEH1E1fkCg8GAsUMuwAHCuotXLGEXTCYD/KXoFSVRciisRMwFR8KVHmmLmjAMBqKmunR9Bo7lluKWy5MBeCw3xX1H7Y/ZZIDdofXlLa/UyxHcUnZ/INwkzAlVjB7jD7zBYFCsbDuh9WqSGvmxKh2EbBHOi0RZQ4FGKDZixEP5RgfCtn2nsfdwAe66um54I+3KzMOFbRvp/NrrGwKRMDUBG2nXwpCCNYYOHYqhQ4dGtAP1HZT2yr0jnC4Gs9EAq24LFeINLSq1YtGq33D31WqiolAKgooRepGwhHdm5nmW6cNxxd8moxGAE1U2vRzBvRsA2tVLqXPHCBL20S9K6/VHaJpJNqKuXrCg8lsEO2uu9Y7QSxmB8M7f9wFAnSBhF2NYsj4DzRrFYuGMYdHuTrVAGT5kEJDm3ke2D0GR8FtvveV3/f333x+RztRHUCTcIFawhP0EbADah+C7X48jO69MUwqe8h7w2RdzZEmYIyfPHcrscDIlmY3YL64/ay1hNwmbTO6IQvf+fJJKbZvKHaE88MKlo4IwtG5kvklV4/Pr9UEIBdoADt52cO0wwrqqr27C/AOUX+LPvNDC4XTh+1056NmxsRIAURcQUI4g5gOiogn//e9/1/ztcDiQm5uLmJgYtGzZ8rwmYZFk42LNqLQ6EGvhuilTEoD4gmjpJjR0W9B8Ms57fSCIlnBsBOQIDh6YQZEZoIZnVwmaME94Io4EOFFSlrDGrcvOLWGDQvrUJJ0zgCZMraM8GIKFRv8lPDT8wUnIEeEMa10upgTAFJfbkJNbip4XNgu5neogHCnnn9uOYd1PR3DPuO4Y3L11RPphtTlhNhs8I7HQ8O43e1FYaiUjO6kcIZqJ4Whowv/5z390y/Lz8zFnzhxMmjQpoh2qb1AtYYan7xyA42fLFT3WbQn7v8TizeVuT8Vl+qoO/vvgHvJbAljCJqMBThfTuM3xZUp//HgZOF2MTPXIrwFlCYsRc9x6pp5hOyUtCHOalMcBuQ8BqrhpOM73gbwj/EF8sRVLOExrnCeIeu3LPcjJK8M7j40M2yURAA6dLIbd7kJqp6ZBbR8OCZV6noeSMv8J+0PB9Nc2o39qS8wY77syjS9s3ev2X79ygJ6EnaQlrCfmSCHsO9esWTPMmjULCxcujGR/6h3Eh795kzikdW2uWMJd2zVWa5b5GII5CeuyuFwd5jmCeOA5+YpWeYxFf2u5XGE2GZWRvnfieTKCjdBCxX5zohVd1HiUmkg0irtWgOTonDSNPvL7KhpzGJawIn+E4fdJSyLBtUMFm4RjUIkjlTxPzmfvJEqhYsFHv+Llz3eT6xxOF1769H/IOlGM4nIbDh4vCsmCd7rcQUZmj7UazPMcCnZl5gXeyA+oDwojSFjjOxzhc6hWyXuz2Yy8vOpdhPoOE5EpzWg04OmpA3H/hF5qtQ2CFAGvySXPCyZ6FviSI0TvBy5DiFZnjFlvCfPtDAY1zaO/dJtqv/QEIvabf2CqBBIWgxR0y6jQYZJEDeqwn5qYIwieAjUxF44lTPUhWFCRfOFYVGIf+MdeHIFEGrmFlTiQU4QPvt2PBR/twguf/C8kS3jay5vw7Ie7lPdE/HCWVNjw6JKfcex09OrOUf7s1KhFuz6yfQhKjvjf//6n+Zsxhry8PKxYsQI9e4Y+FDiX4GsY2KGltrBfjMWkWCyiHEClQhTha2LOYjYq2wdrCfPtDDDAaGRwOYML6qB8JMV+cxIWycBu11uKijsa8RBTJGoA7etL5m3wY5FSFmw40LophbavWGuOjxjC0YRtGhL2ZJuryYTjRk6eTIneDFWOOJZbirSL3PUhxft0+GQJCkqs+Py7g5h7a9+Q2oyUJFBQohZl/feObGQeK8SQnqpmTd2jqPgJ33LLLTAY9IUs+/bte16msRShpCUMsJ1ouZqMBnJYrCYAV/fzNdyNsZjUyS+P1StawrGEJqxYvQZOnFod2VeINScxA2j/WEZMXgQK4fUGdZaBtOpg5QhnkGQdCNUhcPGonITDcXUS6+Xxe1xZg5Ywf6bEyi7WMOQPM2EJN/TMgYilplwuhrWbD+GKAR3QJCEWvhApIiwoVaW/L7/PAgAMEpJOUfJJVLwjvvvuO83fRqMRSUlJiI31fZEk3FDzDqtkZzQaAB40QAzXRfia+KHkCK0lrCdhs2IJq6Tg6+MgwiF8HCg5gooAsxGJgKi0lf5ApZPUrA9DjgjFN9dfO9WBQsIhvMxGgwEuxkg5oiZJmKrmUkkkQQoE7sGg8RIh9NasE8X45/ZsHMstxaOT0n22FykPhSri2pVWqBIFJQdGZWLu5MmTaNWqFdq1a4d27dqhTZs2iI2NhcPhwM6dOyPaofqGwD6P7hsmkqIv32EqSMHXw0bliRAn/0g5QtCEeatiO4HyXBgEjTbosj5iOyH66AbaTnxBgn0t6kK+hgorz6AX/MvMLUlRjoiJsCZcaXVg4ee7ceRUCVwuBoeQuU+8F1XW8CcCA+VgEKuqlFXacbqggmwnUpYw9WHNE4rcUqOfSMsRQZHwlClTUFxcrFteWlqKKVOmRLRD5xr47WogkHAgshOTJvgaAmusXkITjiUm5sxmvt6gWOjcLQ4AmYAdoH0kyckuwY2H0re5FRopKyYceSAUv+vqwtfnOZR8IBy8aGyVzYFHl/yM7ftyNZZwaYXNr+9zMNfq5Nly7D9WiGc/3IVFq/bgnoWbhLB5l/IhCMcS5h4/lK+1CD6hbHO48NyHuzDvnW1kezXxDDVJcKe1PKMh4ZqfmAuKhBljpMVXVlaGBg3qd+x4ddEqqSEAYNywzuR6TnaxQtCGL7KzEWkWfZGGRv+N0WvCouXNlyqWMFQdl4dYA0FY6AZ6Yk4pURRgkjHSVmg48kBNJucGtLKTxYdHDIdoCDpdLnzzy1FNAnoR/N6UVdhRUGLF+9/uV0Y7lVYHHly8BYvX/k7uuyszD/cs3IRT+eU4lV+uIRkRooS092ihu1/C3IX6IdD2MRiLvqSc5woJLujBZncqFmlNTo6JzwM3SEQ5gnpeIu2i5lcTfvzxxwG4h9zPPfecRgN2uVzYu3fvee8dERdrxvtzLw24nUiKgSxO8aH29o6gqjvzh0d8NEQ5gk+qWgjrOFEgYV/SClVvjcojofX1pTThyD684ei7NV3NQiwrFWM2aYqMekO8z1szcrHux8OotDpw46iuRLseN0C7Wr1DqSbtuQ57jxRo9ikqs+KXjNM4lV8OADh4vBgr/5kJAOQzS/kbV1SpiZZizEZYvbbbsPUo1m4+jKWPXKJY5i4XQ25hBdo0i1e2sxOjIIrMKJdEq92p1G3kiJwlLFjmnp+BnqtajZg7ffo0ANUlzWJRX1iLxYKBAwfizjvvjGiHzlXECqRoDmBxUgEcyr6eXAxiqCYPjRb3E/2EeTZNbjE7mRr5lkBYwryYp3e/APUlEXuleEIE0IQjbYWG8yoE0wf/yUf9Q8xkF8j9T7Tm+LXzNcnG77c4kaRG3tHt/+3d7ai0OpDucQ+jEu2LoGQG7j3gYkyZPxD7wKuqnC2uUmq0ffPLUXy95Qieu3uQsh01byCS2Wtf7sGfx4sw+2a3q5o4kqqocuhIOBRL+Ltfj6NBjAnDerXRrdNU1Q4yFL1WvSM++OADAG6L+G9/+xsSEhL8bS5BgA+lRJcxkw/fYjU6TD+DzOF+EZwa6YCTsPhgelvCAEOcZzuHw6XkZOD5KgDVQo8xG8kJFBdjAPF8Ki+YprYaRcI1a4VWhzxFiD7YIe8rZrILQMKMMRSUVIExd3Qg4Jtc+MhHtEJdgl7L8b8/z2Dp+gy8OetihdD58xGobLvYdmyMCVabU1P2x6Rowup2ifExyC2sREmZVSFhHnxxKl+dVKPq74lkluGx4pVcDQ6nElJfVmnHv7Zn4+I+bRX/ezHrni+5lOPT//4JABjWqw3OFlWieZM4ZZ3WA4cbQf6foqh4R7zwwguSgMMEv10iCfMHxlegh78JFiowIy5GX9MuVjMR6P5frH3HnyNqwtBXdB9jPsI8Pf9TSXhE1LQe6x2CHdK+grxjUcK7Q8/2JfbB18eWw8WAR5f8gseW/qJc+0AvOBk4I0yI/n3LEThdDLkFqu7LrchAXhQiCXOZqkDIlGYmrPFGSo02NScEf84qBNKnckCTkZNKlRM1+dWZokqltt+Pv53Ew29t0ewb7Adz98EzmL1sK/ZknVWWaWsJBmcJswg/xj4t4fnz52Pu3LmIj4/H/Pnz/TZyvgds+AUxMadMlHlZnByhkrAiR2gsYeF4nm1FTwgOUZ/mCkck0mBSZFLjJCzosaHCfS+cym/vZd6Jjny2IxBvKGlM+X0IFMBBDec1pOE5pGaCz7MsoBwhkGssYT1T1niiZyRVUFqF+xZtxtCebZTKMuXC8cjk9sT1FPOmNIgxo7zKoXw87A6XommLk4jBShNZJ9weXkdPqYUYHMRHLZAmXGtyxNGjR+H0PIBHjx712UBdyg1aF0Fbwu7/YwT9UIQ/soohouN4/mLx4dEEhxh8k7BJQ8JGzTFCRSCSqmk5wmIyoBK+I//87ms2KeWZ+L2ymIyohHuZ2WSE0xXYP1YXlOMHVKIY5iWoHMwpxJ9H8pUPtzjR53LpZSB+r6nMcaHIERzaCiqqm5xyPM85llbYUWl14rtfj2P88M6641ETcxR5FpaIJOy+D2W8FJbTpUxMa2QZ4mbvPVqAV7/Yg1dmqEUoikr1bnJUetZAz2mthS1//PHH5G+J8EDJEeEU4+QTfOJQt4Ew4cYhDqUVOcKHJXxB60S0bZmAo55STb7kiOqituQIiyl4TZdbuKJ+y++VKC2YTQZY/XMYAK0O7GsClkN8l4s8OaS9X/CHX/8RANCqqVvHDGQJc6IULWG7R64QJaKcvDI8+f4OPD11oLCd/1GZmdCEuSUpEiEfSYmuXlRhW/F5tXjqFIphxPw55Ba108UQG2OCw6mt4kKR4o+eit4HhZBo/gHTZPYTr2eQJavqTCpLiSBBTMxxSzgcEuYPuFkjR3BLmKFpotuN0GgwYEiP1ph5fW+F9EVL2CyEOv/fHQPw+O0DFbIOtz5dIARbJy9ccClAkw8jwD78eor78KG4KC3405vF0YToGxxQjhCuB58AC3SJqJzGDoIoxeG6kvtD6M6O/e58uty7AaDJR+tqqLeyqZp9VAVjVRPWeyMA6vtBWeuaorJK2lTREtbtotxPsa/8/EW3TyrBVJ3xjli2bFnQjfz1r3+NSGfORfDbRQVPhDPs5w+r0Ycm/Lfb+uHwyRIYDAZMu8Zdj4w/fCIJW8zuAqRaTZhPzIUnR0QCMebwdV1OlOIowWSidXfxeJVW7b2IJYiZSvnJ8zmIUoXYjno9jaS/sCZlIq+2ITCKSGJ8UzElppoESm8JiyMBKq+GEvxRqU6oUddJOzTXH4+TaqDimNTEHPVb7CuVaZDf40oflvDPf5xCq6SGiiGh1ct5MiLaElYkoQAcW2s15latWhVUAwaDQZKwHyheCJoyRx45IoxhPx+iiTaWSMJJjRroKuByS7ihzhLW+hsr3hE1ZAkHAz4ZEw44AWk9HfxXu+aEK06cUiRMebKYTQbYHMwrj7PeO8JX0IYmYo5I6FRB+ATTBU/9yxFUOlROwqWEtSpCk9CfkyJhCVNar8YPmpAjtMStekVwUF43qoeGen6MMThdLpiMRry3YT8A4PL+7X2ek6/JwWAt3FrThL///vuIHuh8h6izVmfYz61U8TngZOFrVpdbwiI5iXIEh6kOWMJxsUTOiwDWLIea3N6bPH2zMCdf8SPJl4nES7mrmUxGwOHymceZL/clsQRKeE8N8SkSFomSH7OK0G1FWD0fhTIxYxiVqU60TAkNmuoDl0KoVKRa0lOP4ySserW0lX6uQ9SE/7U9Gxt/PY43Z12sLFPlCP11qO7cRFRSWUpUHxpLimvCYdQF44l5xFl0bnH50ly5hStabFQ1jmiRsBhkwT09ROKlXPkolzH+glIfG19QLGGL3hLWkjBtCQPqR9XdV73fNZXbGfCeIOKWsLqesi41+ZmJIBm+B1XlROQOfj2pyTMRmolAYuJK6YNg6XPrWmtFq9ZxSYUNNrtTow9Tlj5/xsXt+H0QNeEtf7h17fxiNUE7l4W8w599nWcoiEoWNcBtGU+ePBmDBg3CoEGDcOutt+ryDEvoMTK9HQAgvoH6vTMockToZBcT475l4oNgIrQuEdwS5iTbs3MS6W+s1qCrHbdDylLkkolomYp+u8q+RB/5x8NEfGx8gVuuFAkbiWsjwkx8yERLmBNPrI+K25ocIQpRhmEJE8tEn18ezEFZ3qJFSVuhRHAIkZ9ZYx0TuUSU7V0My7/ei9lLtyInr0y3XiOdEH1QSFjoNyXB8GdYG8UZIRKOhnfERx99hAceeACtWrXCzJkzMXPmTLRu3RoPPvggPvzww4h26FzDdRd3xruzR2pj36shRyiWsPAc8PwPVGy8+3CeAxoMWDF7FGbd2EclEIOesMxhlBAPBybFctW724mkqHg9iJYp0UcluX2QXg3isWMJOUL0JqDczfiLrk0rqidcX5aweA+punOUNEEVPHVQ8gBBzFTRVZfGOvZP+pS1qmTQIyx0MhcvY9h/rBAAUFiqd5LXVjXW98tMBIzwjzOlu2v65Vkfbkg6v89RkSNWrFiBuXPn4rbbblOW3XrrrUhLS8M777yD22+/PaKd2rp1K5YtW4bMzEwUFRXhu+++Q/v27f3uU1hYiKeffho//vgjzGYzrrrqKjzxxBOIiYmJaN9ChcFggMlg0FhukdCEGWNonBCD4jIbYmNMWP7oJT6H3gqZMHUSiecWFh8oxTquJUvYYnJ7DVjMRsDzPnIPDtGi5L/F7czCb6U9yroPcC58W9Hy5sczGYKzhMWAJdFapydlaYhE+cPuE8gtqCDL7FCuZ5rgAyrBPrEdmbGPDFzQL9NIFH7KWFGlpMTRGp1fRC9hiLqukk7TKlrCerc8LleIfbU69KOEUMC9YCIdthwUC5SWlmLEiBG65SNGjEBpaeQrpcbFxWH8+PF46aWXgt7n0UcfRUVFBX744Qd88803yMjIwIsvvhjxvoULreXGLajQSZi/5C4GPDN1oJKpymI2+Yxe5MQrfsC51Ui5/wTyb/UHsQu+LEDleIRfLyUFUHKEhSBXykWN+jCJfeTbin3l90psh5I1qMlN8cPKNU3qOnhfY4WEGfDxvw/gPztztK5UBLlSiZOUyDQiKozal/JgAFRZQGNl82Wa7fxYwgE8E6j1Gh2ZkD+oxPJqJJ9KwiWe4BfROuYkHWqNPG+vm6jIERdffDG2bNmiW75lyxYMGzYsoh0CgLS0NFx33XXo2lWfV5XC8ePHsWXLFsyZMweNGzdGq1at8OCDD+Krr76C1UrEBUcBonXJScAYgsXmvR1jDIkNY9C2eXyAPYABqS0BaBO4c8KiqiYHSjzjD1pC9d8ORa6KdSk44VEBFRS50pawPnBD247eLU8ZLZj0fRChTMz5SKavJPQn99X2307otpQrFSkPaCbKCImCIEUqyILchwhmCPRxUC1vQhOmCtsKoHyQKRc8So4QiZnrv6JftZ3oazBQZCeTfj4mEghKjujfvz8WL16MP/74A3369AEA/Pbbb/jhhx9w33334ZtvvlG2veaaayLawWCQmZmJuLg4dOnSRVnWq1cvVFZW4siRI0hNTQ26rWbNQs8W16JFYsBtxAkXPiGXKFSTjbWY4HA6AuY9aNqkoacNc1DHBYB7JvTBLWO6o1G8Ks2kJbdExuECdGrfVGknzkPSjRP9V0sxGg0+H8RYiwkOhwsuBsQ1sKCkwnesb8M4C1BchbhY9eOQ6In4ixGG8AmeTF3iR6QBEYLN+y0SXMM4bapOp4sh1qL67SY0jPUcVz3nRh4/6/iG6vVKjHdvx8Nr3X1wty0Sb7Mk9aPI73OTxvrraTEbNRNJ/GqKH8DERvr9qGdD40bGz1VoRylRJOxsIPRNX54Z6jJa4/Vux18bolePk9hHPISyuzB04ddcJPA4T8Igg0lIF2vmoefqMhuhgwcDi9mEKptTuc/xnvc22PcvEIIi4eeffx4AsH79eqxfv55cB7i1MX8kPHfuXKxbt87n+tGjR2Px4sXBdEmDsrIyJCZqLwj/u6xMPwPrD/n5ZSF96Vq0SMSZM6FJMk7Pw2CzqQRlFqxCf9UYKircln2V1R7ycc9UqKOCkX3aoGubRDSONeHMmVK0aJEIq0crqxKiqEhXMKMBNp+eGAY3STsZKRmIUFcLOmGVvgyOwfOyBrLPHXaH0melZbEdT15lkaTtnn1Khby55Z7fdoEkeTIrs8kAzy5gHsYQo9yqKtRrZ/NYZoywvLwVH6tnW5tg4Z31VMQIBPH+8HYqhCAMTj7iMJyvF3lQozcTVir1XPJ9RJ210hNsYyOiZETLmpIFxA8TXy+2XeF5NsV9HZ59cs+q73qZR44oF55l3ldbiDXy+OPCn5riErcrXLDvn9Fo8GvcBUXCmZmZQR0sEObPn4/Zs2f7XB/uJFpCQoKObLlWXRfzIA/s1hJZJ4rR2lOfDlCHw4FK4nC9srqylNFgQMdWibplgNYaa9jArPElBdyWpq8ZZrPJ4AkV1pek0W9L6LGK14a6nSJHiB4TxESZhdBoNdWkPXEbMYT+K15QbniJPMnvjyazmmeZwYeLGm+SkjK8JR8HMVEWzgSSIgW49NICJRlQfXD/Ds6y5ZNvDkKXFj0dOHxp0HQfKBmF8v5wtymm6qT29e5zsFC0f64JR0OOiBTi4+MRHx9YwwwVqampqKiowKFDhxRJIiMjAw0aNEDnzp0jfrzq4rJ+7XFx77bIzlO/pDFK0IARZXQdRgDqA0EVP6wuuLYpEmBcrJuEeZ4EQPVMoKQTk9Gg7O/LP5aDn4voPcAnF8VJRpEAOaiJMh4ooZlQI1J6xhL+xuJ7xY+tmcgkJweJD4bGO8LdQAM/ejIHJxLRqg6HhFX9V22Hea3z/q32Qe+ZEAikdwThbqdsHxIJewjepSd46oNC6tJUFGDImrD2+YsaCR86dAjbtm1DQUGBkseU48EHH4xop1wuF+x2O2w2zwynzQar1Qqz2QyTSf9At2/fHsOHD8fChQvx0ksvwWq1YvHixZgwYYKmOGldwOAerWAwGBAbY9JYaWq+AvqF5Q9kTc3QAqoFKD5jPHhC1DC5zCBKJ1y2oHx+fYFyD+OEJvovx/jxmBAhTszxD4TGEua5MQL0ix9a1C+VStVCv2IVd0GxD4SfMHE8/cScXq8MVAmDAkVcHBoCDJisJzjY/ZBwIFDPMBXVR00o2okPCvWRoUL5Qw3W0E3MRcNP+NNPP8Vzzz2HxMREJCUlaR5Eg8EQcRLeuXMnpkyZovw9ZswYAO4ySxMmTAAApKen4+mnn8a4ceMAAAsXLsTTTz+NUaNGwWQyYcyYMZg7d25E+1VdeFe41QQf8GQvhEeBxeyetAOARM9kkShlRApG6Ak+TgkjVvPpmgTLgJOw2WyE00YXIAWgsaQ5+HMkyhbDe7dBZnYRRqS1xeI1vwNQrUtKHhAh+jkbDQY4GdMkSeIkHktYxyLhcs8MsbtUdJzqLqhuqI2Y4/sSeSe83BOpiLlAlTAo+BuGU9tVF7y74p0N1fsgEHwlYfc+HpnTgpBEgoHW8PGSI6JBwsuXL8dDDz2EadOm1UoljUGDBuHAgQN+t9m9e7fm76SkJLzxxhs12a2Iw6wZ2noISaOPuh+EGItagaNT60Q8MikNye2bRLw/Br08qhCpmRiGi9ZojNkIq82pccVrYFEfL6MR8C5MwR8l0VJs2MCCmdf3RnauXqoRH30qeEKpDWc0ksnayVSd3OoVGudESu2rKeRJWMKUHEG503kHxCiVk31kUQsWahpJ/0RR3dBdfwj0AQi5vQBaNRWhZ1fc6cLrC69qzn8DatRkVHJHVFVVYcyYMbKUUYRhJiaQYmPEnL/ul9zb6utxQRI5HK8uFKtQIAKTlx4GqAQohuhSaSQbxBJaL3E8SrYwa8hOr4OTmjC3Vk0GZbJMm1CHt6dPsC+23S+lBcYNuwDXj1T91Ll0Yvb68PB9VR9kwU/YT199+YWLkkFlmCk9AVqO0KyvwVJTwSTvD7c9f1q2Vo4IPk8EFZxkJuYVzIocEUyvg0dQb/K4ceNksp4agJmwtKjw2drKakZV/OUWOq1f6x9U9zCb0nr1JMYJkPKi0JKd/vz9acJmo9FvbmQxiKRbx6YAgK7tGivLTEYjxl98oVI1GFA/RpTXhotpE7gr4HIEFfLsI1pStLLCsYQ5ApVtj7RkUFugPi4OYhLOToRd+wIVpk9V31YiT6MxMTd79mzcf//92L59O1JSUmA2a3e7//77I9qp8wWaaC7CKuQEktDAgtqAgRiamyjpwUM0ZoKE3Q+vuwHR9YxzjkWoiEyds9KeibI4hfUEsfHt3Jow76veMhVJveeFzfD2QyPIIqgiuLVEyRbMk5PD6WIacuU6cyiWsGiRi367oSIQyUZaMggGRoPeigy1KCttCevd5KiIP18Q5zY4zITsxBEVTXj16tX48ccfER8fj6ysLN3EnCTh8GAx6a3CWI0l7P6d0LB2SFjNMaEf9geyhM3UdoQlLCbhEatOe4MKGdb0i7SE1VSWimVq1lum3i9VIALmbXqDk7mLAUN7tsbmPSc1VlVa1+Y4dKIELZrE6dvzERquLb0T/sseqGx7pCWDYBBjMekqOgcKTvIG5XLGQU3MBWcJU5q98BzzCVgXI4OXqougSPjtt9/GrFmzcO+990pdOILgmcwAVSslLeG42iHhnp2TsGHrMaR0aIrJVyajosqBEk8EmEUz4aYvNqrN2+BeHifIDPy5iY0xAeXaZVRpeErq0EzMUdalWZVONKSv9MH9v69q0vdd19NnEApNwp5+uRgmX5mMiZd00fRrzOBOGNGnreLREqg9QGspVkcyqEnNN1xQJBwoOMkb/ix4KpFRMNeBGpVYCCPA6WIwmQwRrxoeFAnb7XaMHTtWEnCEYfQaUQBeeXTN+ty6NYmUjk3xzmMjYTYZ0bW9WyNd/UMWAC+NNoYIiiBy+Wo0YT8+wdToThvp5p+kOUweLdgoWMIWQnf3dT37pbQkl/vsg0V1UTMZjUiIc//dvkUChvZsDaPBQBIwQH9EgMBZxuoz/LkVBgt/VqhIjlSRUF+gvVfoiWGLyRjxD1xQV2Ds2LFyYq4GoJV13P+Lk1RxRK2zmob3sUyUzGDWJz3nk1hM4zOrJ1wqeozS2ERLkf+iUnEavPZJahSLFk3ilOOJ7VDWcbCg0o7GEAn2AeCZuwbiqkEd/bbnSxN2BQioqM+gJpjDKfHlC6GSo4mQrLyj49zrRUs4uHqHoSAoS7hp06ZYsmQJdu3ahdTUVN3EnKy2XH1Q9cgaCIES0QJZPUKxDNTtuMWnLTGjn3gUXfAolzjv7d2/3f9rItj4i6POA8JkNOC5uwehdevGWLcpS3MM8Xco+ZIfmNALpwsr1Ik5YV2MYAkHC64p+tKEfSVZPxdAknAEXS1DDkf2BBiJboW8nmEsUVTAxdxJqaJCwl9//TUSEhKwb98+7Nu3T7NOlryPDJQ6cKJrDDHEr21QBUH5hJtotTXyTB6KWcDEjwc18UjlaKChsLDaLyWKzqCQs8loQIzFBJPRgOsuvhDv/mMfkoR0kNx3mJIWfCE9uQUA4I/D+bp1qiUcPAnHWEyotDp8jm78+cSKaTQ5amKiKNLg0ZIU4QYqPxUKQiVHi8kIK5waS9hiMqASWmNBcUX0fDwDuf+FiqBI+PvvvyeXnzhxAmvWrIloh85XGAirkKoeXNtQE5zrvSPEvnJLuEqwhE0mIy7r1x7dOzXFZxv/BKCVIyiXOAoGPQcLpYXUFSK5DunZGkN6tsaZIjUbEiVRBAtyYo4YEQRCjNkd/eirD9TkEofZpCdhXnKnLoOnNq15Szg0clQS+hPZ+cR3LlaYmDObjBGXiUK+Ai6XCxs3bsQ999yDK6+8El9++WVEO3S+gtI9uQVsiuKEqBJkYdQ/lFo5wm0JW70s4VuvSPZYk4J3hAdUtBoF9dr4d1EjXY0ITTgUS5hqR+lDiAldurRtpNbLC2J04533gCzpZNJHItYGQjEMLGbfgTPV0YSr+1oo+VpETdisTxYVo7iouc87KpYwAJw8eRKrV6/GmjVrcPbsWfzlL3/BO++8g8GDB0e0Q+cbunVqinYt4lHlKUzoIixhFwNm35yO0krfVSpqCqpMErolTPlBU2krGYC3Zo3w+VJd0KYRzCYDxg65APuOFmraNgimcKDwU+VcwqjtR+2jphUNvP+7s0fCAAOe/GCHe98gLEDv4bVZsNK8k8tYzL5zPEcSYrY8nlshENx9dEbcErb4yWsd1P48/N4iyhF6w0eNjGSIMZkirgn7vQLc6p02bRquvPJKZGRkYM6cOTAajZg+fTqGDRtGppaUCB6P3ZyOWy5PJofm/AVzOF1I7dRUqRVXm6B8ecVwXY5GhCVsCkDCo9LbAXDnwmjYwOwzaCIhzoJ3HhuFbp2aqm17+qMp2umnLD0gWMJhmFCKVs/0y4JJ6GIyGmE0GtTcyGGQD1UYVUyzWB3LkLom1DIqKCcQeH8p18DqWMLVnSshc0T7SdTvcjGYjbU8MTdy5Eg0atQI1157LRYsWICWLd0kMGfOnIh2QoIeWnFSieYsufIsCl+HWCKhDg8oGdy9FbbvzwPg5WZGpK3s3KaRLr1n0P3iJEwsE6H5EBg5YYXOVtT9USxhhDAxx4e7QnuCrO0X2uhF98dOkayMavrOcGA2G2Czs8DLPClNQ7mGappWqsJI+F8OPokWCsyCi5l6L8TJcMIbyKxOzJlDjPALBn4/JQUFBbjwwgtx0UUXoXnz5hE9sIQWnKS0coT79kRz9ttfv8RuWcxGvDVrBG69MhktPWG6lK+vr2i1UMHlAdGVjbKEKU3Y7UVhRIeWwZe+Eqs/D+3ZGkB4WbUsglWlLAvSKlb0ZMKv1Wg0+J1wDDQZSfld+ysXReXC9v6ttMMtTuLeG4m2g0U4nhWU1UvliBaJOVaQI2piYs6vJfzdd99hzZo1eOaZZ2Cz2TBu3Dhcd911MnKuBjCkhzv3AM/qBagPZU3mfg0E/oCKREPlmDAaDYqVO+vGPjiYU6SVF6oRKOGvXyJrBCRho7rv0ocvCfvYd43thrvGdlNCcEPJqhUrOP5zBKvnKjk7RNIzqh8WfxOO3CfWF5SgHMENjpOcyaS6wakJzkUyM4DX9HSH9XodW5kA01vCWrJzW6mi252of+vOKQw5wmJWc3Pz6yn2Qa1xqJcjnDx3RG1qwq1atcJ9992H7777Ds899xyOHj2K8ePHw+l0YsOGDTh9+nREO3M+I7lDE7w/91K0EipmJDVyl2ZqkhC9Ek2UZwKZbU0ggMbxMejvpV/z1b5SOIYKfjyjARjRp62nX3oSEpeJmrDB8y9UMDBlXxPxgQoE8YXmCNaio8o8cTI0GPxbu5r6fKSXgt4dkn8wxHvG14ueGiIZUp481AQYBzXXEMiyVvscBgn7SVEZaBn3dY502HJQ3hEGgwEjR47EyJEjkZubi9WrV+Orr77C8uXL0adPH3z++ecR7dT5jmfvGggYDGjbrCFMRgPSL2oRtb5QARV8aO7ysoSDQSjuYbExJl1Z9MSGFnfhUaUdA6ZclYJbr0gOfOwIj+AsZiO6X9AUVw7oEPQ+44Z1xsmzFeiX0gIbth5zt+OHTEQNk1tuBkLDBHxPTDqcTEOuvvyN3W2oerOSslTc1yvBOcAtXLfnDtd4xcASbq2TmjDhCiaW0hL1b92+YejJZsEajyEIl0epiraCWODTZIxS2LKIVq1a4f7778d9992HzZs3Y9WqVRHtkATQroWqVfpLKlMbUCvCq4TbJNFtmfdPaYGcvDL3dgEILpyQ4VdnDNMl8X7u7kEoqVBd9Qyeto3mwO2q0krolgzPjdGxZaJ6bIMBj05KD6mdVkkN8eSdA1BQUqUs85e0nw/R3b+JlJ6CzzblLcBdybRVovUTWpTnBQ/nFS11bhVTlU8AbT4GTsLqMv9yhGIJE7othfAsYbHfejmioULC+tGGy8U8H7UokzCHaB1LnLugJsAax8fgrVkXo0GsGet+OqJbT0H10Q2ehMXKFhyJDWOQ2DAGpwsqNO0GAyVrWxgTnS2axOHxyX3RqVVi4I2DgHayy/dJxFhMKPeUOaJcvGKEoTIl9cSYjajyyo9AVvogJuFiLXrCpSLKRKLk+2tSiCqlobT72B0uLznC0zYhf1AITxP2Lz1wF0pxIpaTtNPjHREVOULi/EW/lBa4rF97XDPsAvySoc4BNAy52odHjzUacPtVKZqcDuFAcVELgoUTG1rQL7kFzha7rc9wKyNcFMHiqlQaUAqaJP8x+g9ijMYS1l8L93o76VEhVrUQczF7t01NUmkjysSPg56EuU6sacdDwpQrmJnoqwju0hdOOD+ljYt2Af/QidZuXKwJg7q3wqj0dvj1wJnaDdaQkDCbjLj1imQ08pEXt3ECvdwboiV8SVo79LqwWbX6xV/sYCzhN2ZejClXpZKeHtGCiRjuUhAtWDLYQSg26i9iMIYY4mslCkrrVclaXUZUmBbkCLVaij6XtAjuSeNNzO6+iJq3vg9KAYEwvSM4/LnTOZwuxHtGYgaDAfeO64HkDk38emuEC2kJS1QLT90xAHlFgV3m+TsUTsgwBSpYIxA6tkrE74fy0Tg+uA9HTUIbyRfcdhQJxwqkKHp/cGufW8ei7syH+2JtNVUT1lvZmuPF6HXpQIVYqY8DH/ZT3hEiuZrNQl8dal9tDldQ8xD8OsRaTLDanWQYu/hRNgsk/Mxdg5BfrGr3/NhOpyukzHmBIElYImikdW2uS+nYOCEWjYNwofNXyigcKO9fCKLwtcMvQO8uzdC5TaOI9KE6ED9GnKRETwjvdYAPTZiIXrSYjUpeZypxOZUZj0xmTpEw4WKnqV5C5MWmPpixBAn7CwQxmYyAh4R5ncJAz5IY8dcg1k3C2nJX3PNHX1PR7mBomhiLponaZ7tRfAxiY0whZc4LBEnCEkFj5vW9w96Xc2WkvMT4SxBKcyajUVPaPpqgZt/FoAdqO8VFTViv+rCqoc9aEtZLDyaKhBVfXr0LlwgxhJfcztM5Ucv2V5+PmqCkJv1Ejw4yLzEhE4iWflyMGcWwafRmo2IJ66NBfem+I/q0RZ+uzSJmTABSE5aoJRiIB7464MPZaCQ1ijQoUlTX6S1T8UMmhtRyi05bV8+zL6HRilquWfDvVY+n7w8nV9ESFombd01M1HTVoE5oFB+D/t1b6/YRuYyffyzxIRD7Fe+ZFLYJXyyamNVlcbH6aEPKBz4QCVvMRjRvrK+eXR1IS1iilsD9wyLTWlysGW/MHK68kPUZVB0/Lk1oK5pw6UHdV5yY44ghhtyUL6+YTInrxFoC1AeHqLl1feS+IOSIDi0T8PoDw9FE8IihKrYoJCx6hBBRdNx1UUykYzEZUekJ6lC9J9R9xHPl4NKJ9lzcy2qzvp+0hCVqBVR1jOoisWFMRIeF0QKPKKPcpyhNWBxNiC5q3vsCYuIkQR4wcRIWJutIS5jShKk+6I8nEqlyXCIU2ET4BNOVLgRL2JOxz05YwgahE6L0wM9VJFcx/J7/VizhWszXIi1hiVqBrzLzEoIc4eVG5l0GyUJYoTGEJWwhvBU01SM8xCeSMLfGRdmCkiNiCDlCPB6VN5pDY/US7m+8D7FEaLG4HXcdswqWsJhNjl8f0dWNJ5MSyVWcmFt0/3BU2hwoKbcBqF1LWJKwRK3g7qu74/v/HceFbaPvmVDXYKImpIhsZZw8XQThMqZawzGEJazVif1YwmKVYUJnpbLAUfJHoI+u+vFQlymlmgi/ZFESUTRhO2EJG9TCr6L1zL0cxGXixFyj+Bg0io9Bs0YNMKxXa4wdcoHf/kcSkoQlagVNE2Mx8ZIu0e5GnYRJ8NvloPLaqpU81H3Fqg+Kd4RowXJNWLAuuXUtVhSmwpaVyDqhr2LlYe9l4raUBitCTIg/dkgnFJRUCfmZ9Xqz2Id4RRMW6xn6DrwAgHHDLkCDGBM6t2mEbfty3W36mJi7a2x3v32PNKQmLCERZaiWsN4KFUORWzSJQ7/kFvjrtT1024laewOCFDUTc4QmrJaL0pOwCMpPmHRRC2AJK9GLLoaJl3TBtGt6kDX7lH6LcoRHE7Y6XDpLX7SitTkvTBg75AKlAgwg5BKJpNNvGJCWsIRElOFLEwa8/ImNBtw3oZdmX3+TZ4AQRmzRE64mD7Bax0pZpsgjojxATMxRE4HUxJwII2mFGnRtU3IEz3Rmszth9CSAJ3MkE8tEEuaJhaIdxi4tYQmJKINn7ArkHUElK9IQDQ/RJQjQQhAu1bYodSiuc4IHQ2wAOYLTcCBL2EBYoaJ1rLatvw5xHjkisWGM0o5Ynsmf37XWEtZHzEUDkoQlJKIMJbkRUa0iUOpPkQA5lYgkzMlVS0juZUYNCXvaEKPHiMKoMUSNPO3EnKcPAWoJqrUL1WWUdUzlpTAbDbhnXHfMu62fen5mVbYwEe52av/V9hI9hBxM2H1Nok6S8NatW3H77bdj0KBBSElJwfHjxwPus2jRIowfPx49e/bEbbfdVgu9lJCIDDiRaOvh6YmSgkaP9ZBXA8IKJStRE8ejoscoH2StJqyXPwIlaqL0WCV4QvwQEC54RqMBg7u3RssmcaolTLjgUd4dItIuao57rumOccMu8LtdTaNOknBcXBzGjx+Pl156Keh9OnbsiJkzZ+LGG2+swZ5JSEQOix4YjtcfGK4QiVgYVa1E4v8VJd3IBM8E3rbYjLJMkDeoklWNPNnmurRT3Qp5H6+7+EJlmVYTDu7jQReQdf8vEi5Vx0/Tb15AVpRbiKAPCgaDAYN7tA4rOXwkUScn5tLS0pCWlhaUBcwxceJEAMDevXtrqlsSEhEFT6mpkLBAnkZCt6XASVrUOqlACbFSBP8lEiWVzKZFkzg8c9dAtE5qiI273O+i2WjE+3MvBQB8/t1BfR/5XF6AQEYqgxklUSiTg0S1b7HfXIJxuQQXPB8k3CQhJuI5gauDOknC0USzZgmBN/JCixaRKXkTbZwr5wHUr3OJb+jWJJOaqIlh4jwBCSLBUefUsmUiHr99ALq0b4Inlv3s3q5ZvLKeW8WNhKQzcZ4E/Y0S1VwOiZ68Dg2EXBwtWiTqjtmyZaLOwmzeXH1nZt6Ujve/2Yu0bmqyHqrfiR4dtkEDi7K+caNiAGrdPABIauo+FzFopVlSvLKP0VOYNKmJu0q5izGlf+L1FPuw8v9G69oMB5F6xmqVhOfOnYt169b5XD969GgsXry4FnukR35+mWbSIRBatEjEmTOlNdij2sG5ch5A/TuXykp3qGxZuVVZZre768oZhUkx6pzy88twUZtEwOmE0xNqW+Vpz92OO6ChuKhCWVZV5S6UWi4cr8ITrlteoe7r63jew/ciT9t9ujRD0zgzHrmxj+Z4vB2RtCor1OPx9WVlVZr+AUC5Z5kYmFFSXIkzsdq0nk7P9XK5mLLMYXP4PZfqIJRnzGg0+DXuapWE58+fj9mzZ/tcHxMT/YoHEhK1DSpyi092GQ0GPDN1IHILK6hdNUNzvr+/CsWASlyMMbw8fQhcDMjwJOsP5K1FVbMwGg1Y+vAlmkKegTC4R2v8sPsERqa307Ut2kBcbmGCHmEgvDrECD0lD0YAX+W6glol4fj4eMTHxwfeUELiPII+TEINPTYZDWjfMgHtW9KWFEWKmsKheklVA54bN1ifWUrrNRkMAYMzvNE0MRYvTx+qWaZ6aAgTc4QmTPk3xxLBKPUlaVSd1IRdLhfsdjtsNveQxWazwWq1wmw2w2SiL6zdbofL5YLD4YDL5YLV6h5qxcZG1wdQQiIQKB9dnijHl245Mq0tNu05qVnWvkUCzhZXabws+IQcY+5hetvm8eoyog+BpDiDxqPC3YY/T4iu7bWVTIb2bO3TdUzsw2M3p+N4XpngHSG6sun3ofIl+6tiXZdQJ0l4586dmDJlivL3mDFjAAAvvPACJkyYAABIT0/H008/jXHjxgFwSx2i3ty7t7sUz4EDB2qr2xIS4UEgtl4XNkNuQQWZwEfEbaNTcOuVyZpl067pjiOnStC8sTrhJu7+7uxRgAH4YqPbq0FkYUoSCdxvdxu+SPjd2SN1UX53X+07OU7Lpu7JtZSOTdGtk/vfibPlun5pvSOIEGwlG1vw8kg0USdJeNCgQQHJc/fu3Zq/X3zxRbz44os12S0JiRqB6B720I19AADf/HwEAOB00XltDQYDTF4kExdrRvcLkpT6coCYj9egkhdheVuIhEGBYIA7baQvN7pQK2u3ax6Pl6cPQTOhAoe/oA4A6NKuMXZl5in5JMTj1pd8/3WShCUkzif4r3UWuj+rOAyfPDoFLZs2RI8LktTjEXLEgNSWyMkrw9ghnXDoRDGOnykPot/uRiJJdt712xStWlgmkv5dY7thzKCOSskjcb20hCUkJIKCQhUhFJz0B3G43qhhDK4fqc3jLJb1EY9346iuAID5tw/QacM9LmiKvUcLvdpxs3CNlpgiLGHROyLW4s4RXFBSpSwbPbAj9h8rROc29cNXXJKwhESUoVjC0HsF1GatMw7Kxe3BG/pofHUBlczFaLxIg1vColVLyR9iGtDeXZopUX31AfVj+lBC4hzGsF6t0bVdY1zRv4OyrDqWcCCEM0o3m4xo6FXZevzFnd3rQvAPDhXNGzfA6IEd8OD1vZVlAd3y6hmkJSwhEWUkNozBvNv6aZZxa69GSFhwW6sOxgzqhDGDOkWiSz5hMBhw06UXaZZR8kegAJW6DEnCEhJ1EIocEWaimYHdWiKlQxN6ZYAAjroOyhIOlOioLkOSsIREHQTPiRuuJfzXa3v6XDcyvR127M/F4O6twmo72qAIt754QlCQJCwhUQfBJ5rsNTAx17JJHF6ZMSzi7dYW6jHfkqi/QoqExDmMbp2aovsFTTH1mh6BNz5PUN/8f4OFtIQlJOogYi0mPDopvd6l5axJPDV1IA5kF/pcP+uGPmjRpIFm2cLpQzXua3URkoQlJCTqBdo1j0e75r6zMPbu0ky3rFnjBsSWdQt1+xMhISEhcY5DkrCEhIREFCFJWEJCQiKKkCQsISEhEUXIiTkvhJMRqkazSNUizpXzAOS51FWcj+cSaDsDq24AuYSEhIRE2JByhISEhEQUIUlYQkJCIoqQJCwhISERRUgSlpCQkIgiJAlLSEhIRBGShCUkJCSiCEnCEhISElGEJGEJCQmJKEKSsISEhEQUIUlYQkJCIoqQJCwhISERRUgSDgMulwuvvfYahg4divT0dNx11104ceJEtLulw4YNG3DLLbegb9++SElJ0a3ft28fJk2ahD59+mDkyJH46KOPNOurqqrwf//3fxg4cCD69u2LWbNmoaioqJZ6r8XChQsxduxY9O3bF8OHD8e8efNQWKgtdVNfzmfJkiW4/PLL0a9fPwwaNAh33XUX9u/fr6yvL+fhjfvuuw8pKSnYvn27suyXX37BuHHj0KdPH4wePRrffvutZp/CwkLMmjULffv2xcCBA/F///d/sNlstd11vPnmm+jWrRvS09OVfw8//LCyvkbvCZMIGcuXL2ejRo1ihw4dYmVlZeyJJ55gV199NXM6ndHumgY//vgj++abb9jq1atZcnKyZl1paSkbMmQIe/PNN1lVVRXbvXs3GzBgAPvnP/+pbDN//nx23XXXsdOnT7OioiI2bdo0ds8999T2aTDGGHv11VfZ3r17mc1mY2fPnmV33nknu/fee5X19el8Dh8+zIqKihhjjFmtVvbee++xYcOGMafTWa/OQ8S6devY1KlTWXJyMtu2bRtjjLGcnBzWu3dvtmrVKma1Wtn333/Pevfuzfbs2aPsN3XqVDZt2jRWVFTETp8+za677jr29NNP13r/Fy9ezCZPnkyuq+l7Ikk4DIwaNYp9+umnyt/FxcWsR48ebMeOHVHslW9s27ZNR8Jr165VXnyOl19+md12222MMcYqKytZr1692KZNm5T1WVlZLDk5mZ04caJ2Ou4H33//PUtPT1f+rq/nY7Va2QcffMCSk5NZUVFRvTyPU6dOsUsuuYSdOHFCQ8KLFy9m119/vWbbBx98kM2dO5cx5ibp5ORklpWVpazftGkT69OnD6uqqqq9E2D+Sbim74mUI0JEaWkpTpw4gZ49eyrLGjVqhE6dOmmGlHUdmZmZ6N69O4xG9RHo2bMnMjMzAQBHjx6F1WpFr169lPVdunRBXFxcnTjPrVu3IjU1Vfm7vp3Ppk2b0L9/f/Tq1Qsvvvgi7rzzTjRu3LjenQdjDPPmzcP06dPRtm1bzbrMzEzNewJozyUzMxNxcXHo0qWLsr5Xr16orKzEkSNHar7zXsjIyMDgwYMxatQoPPLII8jJyVH6WZP3RCZ1DxFlZWUA3MQrIjExUVlXH1BWVobExETNskaNGinnwP/33qYunOe3336L1atX45NPPlGW1bfzGTlyJHbt2oWioiKsX78ebdq0UfpZn87js88+A2MMN910k25dWVkZunbtqlnmfS7UefB1tYnRo0djwoQJaNu2LfLy8vDqq6/izjvvxNdff13j90SScIhISEgA4LaIRZSWlirr6gMSEhKQn5+vWVZSUqKcg3ieSUlJyjbRPs8NGzbgqaeewtKlS9GjRw9leX09nyZNmmDKlCkYMGAALrzwwnp1HtnZ2Vi6dCm+/PJLcn1CQoLuPfE+F2+S4tvX9rkkJycrv1u1aoUFCxagf//+2L17d43fEylHhIjExES0a9cOGRkZyrLS0lJkZ2ejW7duUexZaEhNTcW+ffvgcrmUZXv37lWG+BdccAFiY2M153no0CFUVlZqZIDaxOrVq/H0009j2bJlGDx4sGZdfTwfDpfLBYfDgWPHjtWr8+CW/IQJEzBo0CAMGjQIADBjxgw8+eSTSE1N1fQT0J5LamoqKioqcOjQIWV9RkYGGjRogM6dO9feiRAwGAwwGAxgjNX8PamOmH2+Yvny5eyyyy5jhw8fZuXl5Wz+/Pl10jvC4XCwqqoq9tNPP7Hk5GRWVVXFqqqqNLPwb731FrNarey3335jAwcOZN9++62y//z589nEiRNZbm4uKyoqYvfeey+bNm1aVM7lww8/ZAMHDmS///47ub4+nc+HH37I8vLyGGOM5efnsyeeeIL179+fnTlzpl6dR0VFBTt16pTmX3JyMvv2229ZUVERy87OZr1792Zr1qxhNptNmXTz9o649957WVFREcvNzWUTJ05kTz31VK2fy4YNG1h+fj5jjLGzZ8+yuXPnslGjRrHS0tIavyeShMOA0+lkr7zyChs8eDDr06cPmzp1KsvJyYl2t3RYu3YtS05O1v3js9d79+5lN954I+vVqxcbMWIE+/DDDzX7V1ZWKgSRnp7OZs6cyQoLC6NwJowlJyez7t27s7S0NM0/cfa5vpzP9OnT2dChQ1mfPn3YsGHD2F//+leWkZGhrK8v50FBfL4YY+znn39mV199NevVqxe74oor2IYNGzTb5+fns5kzZ7L09HTWv39/Nn/+/Fr3jGCMsXvvvZcNGjSI9e7dmw0fPpw99NBD7OjRo8r6mrwnstCnhISERBQhNWEJCQmJKEKSsISEhEQUIUlYQkJCIoqQJCwhISERRUgSlpCQkIgiJAlLSEhIRBGShCUkCGzfvh0pKSk4ffp0tLsicY5D+glLnHegEtyLaNeuHf71r3+huLgYzZo102TPkpCINCQJS5x3OHPmjPJ79+7deOCBB7Bu3Tq0aNECAGAymTSJWCQkahLyEy9x3qFFixbKv8aNGwMAkpKSlGVJSUk6OYL/vXnzZtx0003o3bs3JkyYgIMHD+LgwYO4+eab0adPH1x//fXIysrSHC8jIwNTp05Feno6Bg8ejPvvv79OlsOSiA4kCUtIhIBFixZh1qxZ+Oqrr2CxWPDwww/jqaeewsyZM5Vljz/+uLJ9VlYWbrvtNqSlpWHNmjX48MMPYTQaMXXqVFit1iieiURdgSRhCYkQcP/992PIkCHo2rUr7rjjDvz555+YMmUKhgwZgi5dumDq1Kn4/fffUV5eDgBYsWIFRo4ciZkzZ6JLly5ISUnBK6+8gtOnT+Onn36K8tlI1AXIpO4SEiFAnNTjGrK4rHnz5gCAgoICxMfH448//sCxY8eQnp6uacdqteLo0aM132GJOg9JwhISIcBiseiWmc3qa2QwGABASQDucrlw7bXX4p577tHt16RJk5rppES9giRhCYkaRM+ePXHgwAF07NhRIWgJCRFSE5aQqEH89a9/xaFDh/Doo4/i999/R05ODrZt24bnnntOqeYrcX5DWsISEjWILl264IsvvsDrr7+Ou+66C1arFa1atcLgwYN11Xklzk/IYA0JCQmJKELKERISEhJRhCRhCQkJiShCkrCEhIREFCFJWEJCQiKKkCQsISEhEUVIEpaQkJCIIiQJS0hISEQRkoQlJCQkooj/B/7ksAYXxwZGAAAAAElFTkSuQmCC" id="257" name="Google Shape;257;p10"/>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pic>
        <p:nvPicPr>
          <p:cNvPr id="258" name="Google Shape;258;p10"/>
          <p:cNvPicPr preferRelativeResize="0"/>
          <p:nvPr/>
        </p:nvPicPr>
        <p:blipFill rotWithShape="1">
          <a:blip r:embed="rId3">
            <a:alphaModFix/>
          </a:blip>
          <a:srcRect b="0" l="0" r="0" t="0"/>
          <a:stretch/>
        </p:blipFill>
        <p:spPr>
          <a:xfrm>
            <a:off x="65689" y="2538119"/>
            <a:ext cx="3021355" cy="1738212"/>
          </a:xfrm>
          <a:prstGeom prst="rect">
            <a:avLst/>
          </a:prstGeom>
          <a:noFill/>
          <a:ln>
            <a:noFill/>
          </a:ln>
        </p:spPr>
      </p:pic>
      <p:sp>
        <p:nvSpPr>
          <p:cNvPr id="259" name="Google Shape;259;p10"/>
          <p:cNvSpPr/>
          <p:nvPr/>
        </p:nvSpPr>
        <p:spPr>
          <a:xfrm>
            <a:off x="931798" y="2030288"/>
            <a:ext cx="12891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0000"/>
                </a:solidFill>
                <a:latin typeface="Century Gothic"/>
                <a:ea typeface="Century Gothic"/>
                <a:cs typeface="Century Gothic"/>
                <a:sym typeface="Century Gothic"/>
              </a:rPr>
              <a:t>Raw data</a:t>
            </a:r>
            <a:endParaRPr sz="1800">
              <a:solidFill>
                <a:schemeClr val="dk1"/>
              </a:solidFill>
              <a:latin typeface="Century Gothic"/>
              <a:ea typeface="Century Gothic"/>
              <a:cs typeface="Century Gothic"/>
              <a:sym typeface="Century Gothic"/>
            </a:endParaRPr>
          </a:p>
        </p:txBody>
      </p:sp>
      <p:sp>
        <p:nvSpPr>
          <p:cNvPr id="260" name="Google Shape;260;p10"/>
          <p:cNvSpPr/>
          <p:nvPr/>
        </p:nvSpPr>
        <p:spPr>
          <a:xfrm>
            <a:off x="3251905" y="2035876"/>
            <a:ext cx="320312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0000"/>
                </a:solidFill>
                <a:latin typeface="Century Gothic"/>
                <a:ea typeface="Century Gothic"/>
                <a:cs typeface="Century Gothic"/>
                <a:sym typeface="Century Gothic"/>
              </a:rPr>
              <a:t>After common average ref</a:t>
            </a:r>
            <a:endParaRPr sz="1800">
              <a:solidFill>
                <a:schemeClr val="dk1"/>
              </a:solidFill>
              <a:latin typeface="Century Gothic"/>
              <a:ea typeface="Century Gothic"/>
              <a:cs typeface="Century Gothic"/>
              <a:sym typeface="Century Gothic"/>
            </a:endParaRPr>
          </a:p>
        </p:txBody>
      </p:sp>
      <p:sp>
        <p:nvSpPr>
          <p:cNvPr id="261" name="Google Shape;261;p10"/>
          <p:cNvSpPr txBox="1"/>
          <p:nvPr/>
        </p:nvSpPr>
        <p:spPr>
          <a:xfrm>
            <a:off x="10065037" y="1915186"/>
            <a:ext cx="173300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After Notch filter</a:t>
            </a:r>
            <a:endParaRPr sz="1800">
              <a:solidFill>
                <a:schemeClr val="dk1"/>
              </a:solidFill>
              <a:latin typeface="Century Gothic"/>
              <a:ea typeface="Century Gothic"/>
              <a:cs typeface="Century Gothic"/>
              <a:sym typeface="Century Gothic"/>
            </a:endParaRPr>
          </a:p>
        </p:txBody>
      </p:sp>
      <p:sp>
        <p:nvSpPr>
          <p:cNvPr id="262" name="Google Shape;262;p10"/>
          <p:cNvSpPr txBox="1"/>
          <p:nvPr/>
        </p:nvSpPr>
        <p:spPr>
          <a:xfrm>
            <a:off x="592050" y="4592735"/>
            <a:ext cx="29000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After Band pass filter</a:t>
            </a:r>
            <a:endParaRPr sz="1800">
              <a:solidFill>
                <a:schemeClr val="dk1"/>
              </a:solidFill>
              <a:latin typeface="Century Gothic"/>
              <a:ea typeface="Century Gothic"/>
              <a:cs typeface="Century Gothic"/>
              <a:sym typeface="Century Gothic"/>
            </a:endParaRPr>
          </a:p>
        </p:txBody>
      </p:sp>
      <p:pic>
        <p:nvPicPr>
          <p:cNvPr id="263" name="Google Shape;263;p10"/>
          <p:cNvPicPr preferRelativeResize="0"/>
          <p:nvPr/>
        </p:nvPicPr>
        <p:blipFill rotWithShape="1">
          <a:blip r:embed="rId4">
            <a:alphaModFix/>
          </a:blip>
          <a:srcRect b="0" l="0" r="0" t="0"/>
          <a:stretch/>
        </p:blipFill>
        <p:spPr>
          <a:xfrm>
            <a:off x="9425841" y="2646482"/>
            <a:ext cx="2627931" cy="1704985"/>
          </a:xfrm>
          <a:prstGeom prst="rect">
            <a:avLst/>
          </a:prstGeom>
          <a:noFill/>
          <a:ln>
            <a:noFill/>
          </a:ln>
        </p:spPr>
      </p:pic>
      <p:pic>
        <p:nvPicPr>
          <p:cNvPr id="264" name="Google Shape;264;p10"/>
          <p:cNvPicPr preferRelativeResize="0"/>
          <p:nvPr/>
        </p:nvPicPr>
        <p:blipFill rotWithShape="1">
          <a:blip r:embed="rId5">
            <a:alphaModFix/>
          </a:blip>
          <a:srcRect b="0" l="0" r="0" t="0"/>
          <a:stretch/>
        </p:blipFill>
        <p:spPr>
          <a:xfrm>
            <a:off x="342834" y="5058831"/>
            <a:ext cx="2909071" cy="1669370"/>
          </a:xfrm>
          <a:prstGeom prst="rect">
            <a:avLst/>
          </a:prstGeom>
          <a:noFill/>
          <a:ln>
            <a:noFill/>
          </a:ln>
        </p:spPr>
      </p:pic>
      <p:sp>
        <p:nvSpPr>
          <p:cNvPr id="265" name="Google Shape;265;p10"/>
          <p:cNvSpPr txBox="1"/>
          <p:nvPr/>
        </p:nvSpPr>
        <p:spPr>
          <a:xfrm>
            <a:off x="6910145" y="2053685"/>
            <a:ext cx="182009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Scaling factor</a:t>
            </a:r>
            <a:endParaRPr sz="1800">
              <a:solidFill>
                <a:schemeClr val="dk1"/>
              </a:solidFill>
              <a:latin typeface="Century Gothic"/>
              <a:ea typeface="Century Gothic"/>
              <a:cs typeface="Century Gothic"/>
              <a:sym typeface="Century Gothic"/>
            </a:endParaRPr>
          </a:p>
        </p:txBody>
      </p:sp>
      <p:pic>
        <p:nvPicPr>
          <p:cNvPr id="266" name="Google Shape;266;p10"/>
          <p:cNvPicPr preferRelativeResize="0"/>
          <p:nvPr/>
        </p:nvPicPr>
        <p:blipFill rotWithShape="1">
          <a:blip r:embed="rId6">
            <a:alphaModFix/>
          </a:blip>
          <a:srcRect b="0" l="0" r="0" t="0"/>
          <a:stretch/>
        </p:blipFill>
        <p:spPr>
          <a:xfrm>
            <a:off x="3251905" y="2580933"/>
            <a:ext cx="3238707" cy="1929800"/>
          </a:xfrm>
          <a:prstGeom prst="rect">
            <a:avLst/>
          </a:prstGeom>
          <a:noFill/>
          <a:ln>
            <a:noFill/>
          </a:ln>
        </p:spPr>
      </p:pic>
      <p:pic>
        <p:nvPicPr>
          <p:cNvPr id="267" name="Google Shape;267;p10"/>
          <p:cNvPicPr preferRelativeResize="0"/>
          <p:nvPr/>
        </p:nvPicPr>
        <p:blipFill rotWithShape="1">
          <a:blip r:embed="rId7">
            <a:alphaModFix/>
          </a:blip>
          <a:srcRect b="0" l="0" r="0" t="0"/>
          <a:stretch/>
        </p:blipFill>
        <p:spPr>
          <a:xfrm>
            <a:off x="6269267" y="2538119"/>
            <a:ext cx="3168009" cy="185328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11"/>
          <p:cNvSpPr txBox="1"/>
          <p:nvPr/>
        </p:nvSpPr>
        <p:spPr>
          <a:xfrm>
            <a:off x="3405051" y="80660"/>
            <a:ext cx="546898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800" u="sng">
                <a:solidFill>
                  <a:schemeClr val="dk1"/>
                </a:solidFill>
                <a:latin typeface="Century Gothic"/>
                <a:ea typeface="Century Gothic"/>
                <a:cs typeface="Century Gothic"/>
                <a:sym typeface="Century Gothic"/>
              </a:rPr>
              <a:t>6. Data Epoching:</a:t>
            </a:r>
            <a:endParaRPr b="1" sz="2800" u="sng">
              <a:solidFill>
                <a:schemeClr val="dk1"/>
              </a:solidFill>
              <a:latin typeface="Century Gothic"/>
              <a:ea typeface="Century Gothic"/>
              <a:cs typeface="Century Gothic"/>
              <a:sym typeface="Century Gothic"/>
            </a:endParaRPr>
          </a:p>
        </p:txBody>
      </p:sp>
      <p:sp>
        <p:nvSpPr>
          <p:cNvPr id="273" name="Google Shape;273;p11"/>
          <p:cNvSpPr/>
          <p:nvPr/>
        </p:nvSpPr>
        <p:spPr>
          <a:xfrm>
            <a:off x="1550126" y="931205"/>
            <a:ext cx="7741919"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u="sng">
                <a:solidFill>
                  <a:srgbClr val="000000"/>
                </a:solidFill>
                <a:latin typeface="Century Gothic"/>
                <a:ea typeface="Century Gothic"/>
                <a:cs typeface="Century Gothic"/>
                <a:sym typeface="Century Gothic"/>
              </a:rPr>
              <a:t>By filtering out  only the time stamps when the red or white color was shown.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br>
              <a:rPr lang="en-IN" sz="1800">
                <a:solidFill>
                  <a:schemeClr val="dk1"/>
                </a:solidFill>
                <a:latin typeface="Century Gothic"/>
                <a:ea typeface="Century Gothic"/>
                <a:cs typeface="Century Gothic"/>
                <a:sym typeface="Century Gothic"/>
              </a:rPr>
            </a:br>
            <a:endParaRPr sz="1800">
              <a:solidFill>
                <a:schemeClr val="dk1"/>
              </a:solidFill>
              <a:latin typeface="Century Gothic"/>
              <a:ea typeface="Century Gothic"/>
              <a:cs typeface="Century Gothic"/>
              <a:sym typeface="Century Gothic"/>
            </a:endParaRPr>
          </a:p>
        </p:txBody>
      </p:sp>
      <p:sp>
        <p:nvSpPr>
          <p:cNvPr id="274" name="Google Shape;274;p11"/>
          <p:cNvSpPr/>
          <p:nvPr/>
        </p:nvSpPr>
        <p:spPr>
          <a:xfrm>
            <a:off x="9292045" y="931205"/>
            <a:ext cx="1776549"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0000"/>
                </a:solidFill>
                <a:latin typeface="Century Gothic"/>
                <a:ea typeface="Century Gothic"/>
                <a:cs typeface="Century Gothic"/>
                <a:sym typeface="Century Gothic"/>
              </a:rPr>
              <a:t>(50colors)</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br>
              <a:rPr lang="en-IN" sz="1800">
                <a:solidFill>
                  <a:schemeClr val="dk1"/>
                </a:solidFill>
                <a:latin typeface="Century Gothic"/>
                <a:ea typeface="Century Gothic"/>
                <a:cs typeface="Century Gothic"/>
                <a:sym typeface="Century Gothic"/>
              </a:rPr>
            </a:br>
            <a:endParaRPr sz="1800">
              <a:solidFill>
                <a:schemeClr val="dk1"/>
              </a:solidFill>
              <a:latin typeface="Century Gothic"/>
              <a:ea typeface="Century Gothic"/>
              <a:cs typeface="Century Gothic"/>
              <a:sym typeface="Century Gothic"/>
            </a:endParaRPr>
          </a:p>
        </p:txBody>
      </p:sp>
      <p:sp>
        <p:nvSpPr>
          <p:cNvPr id="275" name="Google Shape;275;p11"/>
          <p:cNvSpPr/>
          <p:nvPr/>
        </p:nvSpPr>
        <p:spPr>
          <a:xfrm>
            <a:off x="1410789" y="1732393"/>
            <a:ext cx="10023566"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u="sng">
                <a:solidFill>
                  <a:srgbClr val="000000"/>
                </a:solidFill>
                <a:latin typeface="Century Gothic"/>
                <a:ea typeface="Century Gothic"/>
                <a:cs typeface="Century Gothic"/>
                <a:sym typeface="Century Gothic"/>
              </a:rPr>
              <a:t>Also each second 256 readings were recorded, by splitting the data secondwise and removing the last 5 readings from each of the seconds</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br>
              <a:rPr lang="en-IN" sz="1800">
                <a:solidFill>
                  <a:schemeClr val="dk1"/>
                </a:solidFill>
                <a:latin typeface="Century Gothic"/>
                <a:ea typeface="Century Gothic"/>
                <a:cs typeface="Century Gothic"/>
                <a:sym typeface="Century Gothic"/>
              </a:rPr>
            </a:br>
            <a:endParaRPr sz="1800">
              <a:solidFill>
                <a:schemeClr val="dk1"/>
              </a:solidFill>
              <a:latin typeface="Century Gothic"/>
              <a:ea typeface="Century Gothic"/>
              <a:cs typeface="Century Gothic"/>
              <a:sym typeface="Century Gothic"/>
            </a:endParaRPr>
          </a:p>
        </p:txBody>
      </p:sp>
      <p:sp>
        <p:nvSpPr>
          <p:cNvPr id="276" name="Google Shape;276;p11"/>
          <p:cNvSpPr/>
          <p:nvPr/>
        </p:nvSpPr>
        <p:spPr>
          <a:xfrm>
            <a:off x="1410788" y="2533582"/>
            <a:ext cx="10537371"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u="sng">
                <a:solidFill>
                  <a:srgbClr val="000000"/>
                </a:solidFill>
                <a:latin typeface="Century Gothic"/>
                <a:ea typeface="Century Gothic"/>
                <a:cs typeface="Century Gothic"/>
                <a:sym typeface="Century Gothic"/>
              </a:rPr>
              <a:t>Further splitting the each of the 50 colours(which are of 5 sec each) into 5 readings.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br>
              <a:rPr lang="en-IN" sz="1800">
                <a:solidFill>
                  <a:schemeClr val="dk1"/>
                </a:solidFill>
                <a:latin typeface="Century Gothic"/>
                <a:ea typeface="Century Gothic"/>
                <a:cs typeface="Century Gothic"/>
                <a:sym typeface="Century Gothic"/>
              </a:rPr>
            </a:br>
            <a:endParaRPr sz="1800">
              <a:solidFill>
                <a:schemeClr val="dk1"/>
              </a:solidFill>
              <a:latin typeface="Century Gothic"/>
              <a:ea typeface="Century Gothic"/>
              <a:cs typeface="Century Gothic"/>
              <a:sym typeface="Century Gothic"/>
            </a:endParaRPr>
          </a:p>
        </p:txBody>
      </p:sp>
      <p:sp>
        <p:nvSpPr>
          <p:cNvPr id="277" name="Google Shape;277;p11"/>
          <p:cNvSpPr/>
          <p:nvPr/>
        </p:nvSpPr>
        <p:spPr>
          <a:xfrm>
            <a:off x="1410786" y="3150104"/>
            <a:ext cx="7550333"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000000"/>
                </a:solidFill>
                <a:latin typeface="Century Gothic"/>
                <a:ea typeface="Century Gothic"/>
                <a:cs typeface="Century Gothic"/>
                <a:sym typeface="Century Gothic"/>
              </a:rPr>
              <a:t>So we are getting (250,250,8) matrix for each session</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br>
              <a:rPr lang="en-IN" sz="1800">
                <a:solidFill>
                  <a:schemeClr val="dk1"/>
                </a:solidFill>
                <a:latin typeface="Century Gothic"/>
                <a:ea typeface="Century Gothic"/>
                <a:cs typeface="Century Gothic"/>
                <a:sym typeface="Century Gothic"/>
              </a:rPr>
            </a:br>
            <a:endParaRPr sz="1800">
              <a:solidFill>
                <a:schemeClr val="dk1"/>
              </a:solidFill>
              <a:latin typeface="Century Gothic"/>
              <a:ea typeface="Century Gothic"/>
              <a:cs typeface="Century Gothic"/>
              <a:sym typeface="Century Gothic"/>
            </a:endParaRPr>
          </a:p>
        </p:txBody>
      </p:sp>
      <p:sp>
        <p:nvSpPr>
          <p:cNvPr id="278" name="Google Shape;278;p11"/>
          <p:cNvSpPr/>
          <p:nvPr/>
        </p:nvSpPr>
        <p:spPr>
          <a:xfrm>
            <a:off x="5971607" y="3244334"/>
            <a:ext cx="24878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 </a:t>
            </a:r>
            <a:endParaRPr/>
          </a:p>
        </p:txBody>
      </p:sp>
      <p:sp>
        <p:nvSpPr>
          <p:cNvPr id="279" name="Google Shape;279;p11"/>
          <p:cNvSpPr/>
          <p:nvPr/>
        </p:nvSpPr>
        <p:spPr>
          <a:xfrm>
            <a:off x="3864132" y="4437407"/>
            <a:ext cx="43790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 </a:t>
            </a:r>
            <a:endParaRPr/>
          </a:p>
        </p:txBody>
      </p:sp>
      <p:sp>
        <p:nvSpPr>
          <p:cNvPr id="280" name="Google Shape;280;p11"/>
          <p:cNvSpPr/>
          <p:nvPr/>
        </p:nvSpPr>
        <p:spPr>
          <a:xfrm>
            <a:off x="3074126" y="3456912"/>
            <a:ext cx="113211" cy="792871"/>
          </a:xfrm>
          <a:prstGeom prst="downArrow">
            <a:avLst>
              <a:gd fmla="val 50000" name="adj1"/>
              <a:gd fmla="val 50000" name="adj2"/>
            </a:avLst>
          </a:prstGeom>
          <a:solidFill>
            <a:schemeClr val="accent1"/>
          </a:solidFill>
          <a:ln cap="rnd" cmpd="sng" w="15875">
            <a:solidFill>
              <a:srgbClr val="7823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81" name="Google Shape;281;p11"/>
          <p:cNvSpPr/>
          <p:nvPr/>
        </p:nvSpPr>
        <p:spPr>
          <a:xfrm>
            <a:off x="4798423" y="3456912"/>
            <a:ext cx="78377" cy="792871"/>
          </a:xfrm>
          <a:prstGeom prst="downArrow">
            <a:avLst>
              <a:gd fmla="val 50000" name="adj1"/>
              <a:gd fmla="val 50000" name="adj2"/>
            </a:avLst>
          </a:prstGeom>
          <a:solidFill>
            <a:schemeClr val="accent1"/>
          </a:solidFill>
          <a:ln cap="rnd" cmpd="sng" w="15875">
            <a:solidFill>
              <a:srgbClr val="7823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82" name="Google Shape;282;p11"/>
          <p:cNvSpPr/>
          <p:nvPr/>
        </p:nvSpPr>
        <p:spPr>
          <a:xfrm>
            <a:off x="6601097" y="3456912"/>
            <a:ext cx="95794" cy="792871"/>
          </a:xfrm>
          <a:prstGeom prst="downArrow">
            <a:avLst>
              <a:gd fmla="val 50000" name="adj1"/>
              <a:gd fmla="val 50000" name="adj2"/>
            </a:avLst>
          </a:prstGeom>
          <a:solidFill>
            <a:schemeClr val="accent1"/>
          </a:solidFill>
          <a:ln cap="rnd" cmpd="sng" w="15875">
            <a:solidFill>
              <a:srgbClr val="7823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83" name="Google Shape;283;p11"/>
          <p:cNvSpPr txBox="1"/>
          <p:nvPr/>
        </p:nvSpPr>
        <p:spPr>
          <a:xfrm>
            <a:off x="2422219" y="4316660"/>
            <a:ext cx="166086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Each session</a:t>
            </a:r>
            <a:endParaRPr sz="1800">
              <a:solidFill>
                <a:schemeClr val="dk1"/>
              </a:solidFill>
              <a:latin typeface="Century Gothic"/>
              <a:ea typeface="Century Gothic"/>
              <a:cs typeface="Century Gothic"/>
              <a:sym typeface="Century Gothic"/>
            </a:endParaRPr>
          </a:p>
        </p:txBody>
      </p:sp>
      <p:sp>
        <p:nvSpPr>
          <p:cNvPr id="284" name="Google Shape;284;p11"/>
          <p:cNvSpPr txBox="1"/>
          <p:nvPr/>
        </p:nvSpPr>
        <p:spPr>
          <a:xfrm>
            <a:off x="4380411" y="4269434"/>
            <a:ext cx="1259032"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No. of trials in each second</a:t>
            </a:r>
            <a:endParaRPr sz="1800">
              <a:solidFill>
                <a:schemeClr val="dk1"/>
              </a:solidFill>
              <a:latin typeface="Century Gothic"/>
              <a:ea typeface="Century Gothic"/>
              <a:cs typeface="Century Gothic"/>
              <a:sym typeface="Century Gothic"/>
            </a:endParaRPr>
          </a:p>
        </p:txBody>
      </p:sp>
      <p:sp>
        <p:nvSpPr>
          <p:cNvPr id="285" name="Google Shape;285;p11"/>
          <p:cNvSpPr txBox="1"/>
          <p:nvPr/>
        </p:nvSpPr>
        <p:spPr>
          <a:xfrm>
            <a:off x="5971607" y="4437407"/>
            <a:ext cx="130875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No. of channels</a:t>
            </a:r>
            <a:endParaRPr sz="1800">
              <a:solidFill>
                <a:schemeClr val="dk1"/>
              </a:solidFill>
              <a:latin typeface="Century Gothic"/>
              <a:ea typeface="Century Gothic"/>
              <a:cs typeface="Century Gothic"/>
              <a:sym typeface="Century Gothic"/>
            </a:endParaRPr>
          </a:p>
        </p:txBody>
      </p:sp>
      <p:sp>
        <p:nvSpPr>
          <p:cNvPr id="286" name="Google Shape;286;p11"/>
          <p:cNvSpPr/>
          <p:nvPr/>
        </p:nvSpPr>
        <p:spPr>
          <a:xfrm>
            <a:off x="1471748" y="5478638"/>
            <a:ext cx="9335588"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0000"/>
                </a:solidFill>
                <a:latin typeface="Century Gothic"/>
                <a:ea typeface="Century Gothic"/>
                <a:cs typeface="Century Gothic"/>
                <a:sym typeface="Century Gothic"/>
              </a:rPr>
              <a:t>Then we concatenated all the 3 sessions readings of subject_1 concatenated all and 3 sessions readings of subject_2 together</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br>
              <a:rPr lang="en-IN" sz="1800">
                <a:solidFill>
                  <a:schemeClr val="dk1"/>
                </a:solidFill>
                <a:latin typeface="Century Gothic"/>
                <a:ea typeface="Century Gothic"/>
                <a:cs typeface="Century Gothic"/>
                <a:sym typeface="Century Gothic"/>
              </a:rPr>
            </a:br>
            <a:endParaRPr sz="1800">
              <a:solidFill>
                <a:schemeClr val="dk1"/>
              </a:solidFill>
              <a:latin typeface="Century Gothic"/>
              <a:ea typeface="Century Gothic"/>
              <a:cs typeface="Century Gothic"/>
              <a:sym typeface="Century Gothic"/>
            </a:endParaRPr>
          </a:p>
        </p:txBody>
      </p:sp>
      <p:sp>
        <p:nvSpPr>
          <p:cNvPr id="287" name="Google Shape;287;p11"/>
          <p:cNvSpPr/>
          <p:nvPr/>
        </p:nvSpPr>
        <p:spPr>
          <a:xfrm>
            <a:off x="1789611" y="6198430"/>
            <a:ext cx="81381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000000"/>
                </a:solidFill>
                <a:latin typeface="Century Gothic"/>
                <a:ea typeface="Century Gothic"/>
                <a:cs typeface="Century Gothic"/>
                <a:sym typeface="Century Gothic"/>
              </a:rPr>
              <a:t>Then we got (1500,250,8) matrix for each of the subject_1 and subject_2</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12"/>
          <p:cNvSpPr txBox="1"/>
          <p:nvPr/>
        </p:nvSpPr>
        <p:spPr>
          <a:xfrm>
            <a:off x="3413760" y="104502"/>
            <a:ext cx="438912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400" u="sng">
                <a:solidFill>
                  <a:schemeClr val="dk1"/>
                </a:solidFill>
                <a:latin typeface="Century Gothic"/>
                <a:ea typeface="Century Gothic"/>
                <a:cs typeface="Century Gothic"/>
                <a:sym typeface="Century Gothic"/>
              </a:rPr>
              <a:t>7. Feature Extraction</a:t>
            </a:r>
            <a:endParaRPr b="1" sz="2400" u="sng">
              <a:solidFill>
                <a:schemeClr val="dk1"/>
              </a:solidFill>
              <a:latin typeface="Century Gothic"/>
              <a:ea typeface="Century Gothic"/>
              <a:cs typeface="Century Gothic"/>
              <a:sym typeface="Century Gothic"/>
            </a:endParaRPr>
          </a:p>
        </p:txBody>
      </p:sp>
      <p:sp>
        <p:nvSpPr>
          <p:cNvPr id="293" name="Google Shape;293;p12"/>
          <p:cNvSpPr/>
          <p:nvPr/>
        </p:nvSpPr>
        <p:spPr>
          <a:xfrm>
            <a:off x="1706879" y="730070"/>
            <a:ext cx="92745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0000"/>
                </a:solidFill>
                <a:latin typeface="Century Gothic"/>
                <a:ea typeface="Century Gothic"/>
                <a:cs typeface="Century Gothic"/>
                <a:sym typeface="Century Gothic"/>
              </a:rPr>
              <a:t>Then the features we extracted from this kind of organized data-</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br>
              <a:rPr lang="en-IN" sz="1800">
                <a:solidFill>
                  <a:schemeClr val="dk1"/>
                </a:solidFill>
                <a:latin typeface="Century Gothic"/>
                <a:ea typeface="Century Gothic"/>
                <a:cs typeface="Century Gothic"/>
                <a:sym typeface="Century Gothic"/>
              </a:rPr>
            </a:br>
            <a:endParaRPr sz="1800">
              <a:solidFill>
                <a:schemeClr val="dk1"/>
              </a:solidFill>
              <a:latin typeface="Century Gothic"/>
              <a:ea typeface="Century Gothic"/>
              <a:cs typeface="Century Gothic"/>
              <a:sym typeface="Century Gothic"/>
            </a:endParaRPr>
          </a:p>
        </p:txBody>
      </p:sp>
      <p:sp>
        <p:nvSpPr>
          <p:cNvPr id="294" name="Google Shape;294;p12"/>
          <p:cNvSpPr/>
          <p:nvPr/>
        </p:nvSpPr>
        <p:spPr>
          <a:xfrm>
            <a:off x="296091" y="1340509"/>
            <a:ext cx="11512731" cy="3970318"/>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00000"/>
              </a:buClr>
              <a:buSzPts val="1800"/>
              <a:buFont typeface="Century Gothic"/>
              <a:buAutoNum type="arabicPeriod"/>
            </a:pPr>
            <a:r>
              <a:rPr b="1" lang="en-IN" sz="1800">
                <a:solidFill>
                  <a:srgbClr val="000000"/>
                </a:solidFill>
                <a:latin typeface="Century Gothic"/>
                <a:ea typeface="Century Gothic"/>
                <a:cs typeface="Century Gothic"/>
                <a:sym typeface="Century Gothic"/>
              </a:rPr>
              <a:t>Statistical Features (mean, standard deviation, skewness, kurtosis)</a:t>
            </a:r>
            <a:endParaRPr/>
          </a:p>
          <a:p>
            <a:pPr indent="-228600" lvl="0" marL="342900" marR="0" rtl="0" algn="l">
              <a:spcBef>
                <a:spcPts val="0"/>
              </a:spcBef>
              <a:spcAft>
                <a:spcPts val="0"/>
              </a:spcAft>
              <a:buClr>
                <a:schemeClr val="dk1"/>
              </a:buClr>
              <a:buSzPts val="1800"/>
              <a:buFont typeface="Century Gothic"/>
              <a:buNone/>
            </a:pPr>
            <a:r>
              <a:t/>
            </a:r>
            <a:endParaRPr b="1" sz="1800">
              <a:solidFill>
                <a:srgbClr val="000000"/>
              </a:solidFill>
              <a:latin typeface="Century Gothic"/>
              <a:ea typeface="Century Gothic"/>
              <a:cs typeface="Century Gothic"/>
              <a:sym typeface="Century Gothic"/>
            </a:endParaRPr>
          </a:p>
          <a:p>
            <a:pPr indent="0" lvl="0" marL="0" marR="0" rtl="0" algn="l">
              <a:spcBef>
                <a:spcPts val="0"/>
              </a:spcBef>
              <a:spcAft>
                <a:spcPts val="0"/>
              </a:spcAft>
              <a:buNone/>
            </a:pPr>
            <a:r>
              <a:rPr b="1" lang="en-IN" sz="1800">
                <a:solidFill>
                  <a:srgbClr val="000000"/>
                </a:solidFill>
                <a:latin typeface="Century Gothic"/>
                <a:ea typeface="Century Gothic"/>
                <a:cs typeface="Century Gothic"/>
                <a:sym typeface="Century Gothic"/>
              </a:rPr>
              <a:t>2. DCT Features (dct power)</a:t>
            </a:r>
            <a:endParaRPr/>
          </a:p>
          <a:p>
            <a:pPr indent="0" lvl="0" marL="0" marR="0" rtl="0" algn="l">
              <a:spcBef>
                <a:spcPts val="0"/>
              </a:spcBef>
              <a:spcAft>
                <a:spcPts val="0"/>
              </a:spcAft>
              <a:buNone/>
            </a:pPr>
            <a:r>
              <a:t/>
            </a:r>
            <a:endParaRPr b="1" sz="1800">
              <a:solidFill>
                <a:srgbClr val="000000"/>
              </a:solidFill>
              <a:latin typeface="Century Gothic"/>
              <a:ea typeface="Century Gothic"/>
              <a:cs typeface="Century Gothic"/>
              <a:sym typeface="Century Gothic"/>
            </a:endParaRPr>
          </a:p>
          <a:p>
            <a:pPr indent="0" lvl="0" marL="0" marR="0" rtl="0" algn="l">
              <a:spcBef>
                <a:spcPts val="0"/>
              </a:spcBef>
              <a:spcAft>
                <a:spcPts val="0"/>
              </a:spcAft>
              <a:buNone/>
            </a:pPr>
            <a:r>
              <a:rPr b="1" lang="en-IN" sz="1800">
                <a:solidFill>
                  <a:srgbClr val="000000"/>
                </a:solidFill>
                <a:latin typeface="Century Gothic"/>
                <a:ea typeface="Century Gothic"/>
                <a:cs typeface="Century Gothic"/>
                <a:sym typeface="Century Gothic"/>
              </a:rPr>
              <a:t>3. Wavelet Features (cA energy, cD energy)</a:t>
            </a:r>
            <a:endParaRPr/>
          </a:p>
          <a:p>
            <a:pPr indent="0" lvl="0" marL="0" marR="0" rtl="0" algn="l">
              <a:spcBef>
                <a:spcPts val="0"/>
              </a:spcBef>
              <a:spcAft>
                <a:spcPts val="0"/>
              </a:spcAft>
              <a:buNone/>
            </a:pPr>
            <a:r>
              <a:t/>
            </a:r>
            <a:endParaRPr b="1" sz="1800">
              <a:solidFill>
                <a:srgbClr val="000000"/>
              </a:solidFill>
              <a:latin typeface="Century Gothic"/>
              <a:ea typeface="Century Gothic"/>
              <a:cs typeface="Century Gothic"/>
              <a:sym typeface="Century Gothic"/>
            </a:endParaRPr>
          </a:p>
          <a:p>
            <a:pPr indent="0" lvl="0" marL="0" marR="0" rtl="0" algn="l">
              <a:spcBef>
                <a:spcPts val="0"/>
              </a:spcBef>
              <a:spcAft>
                <a:spcPts val="0"/>
              </a:spcAft>
              <a:buNone/>
            </a:pPr>
            <a:r>
              <a:rPr b="1" lang="en-IN" sz="1800">
                <a:solidFill>
                  <a:srgbClr val="000000"/>
                </a:solidFill>
                <a:latin typeface="Century Gothic"/>
                <a:ea typeface="Century Gothic"/>
                <a:cs typeface="Century Gothic"/>
                <a:sym typeface="Century Gothic"/>
              </a:rPr>
              <a:t>4. Band Power (delta, theta, alpha, beta, gamma)</a:t>
            </a:r>
            <a:endParaRPr/>
          </a:p>
          <a:p>
            <a:pPr indent="0" lvl="0" marL="0" marR="0" rtl="0" algn="l">
              <a:spcBef>
                <a:spcPts val="0"/>
              </a:spcBef>
              <a:spcAft>
                <a:spcPts val="0"/>
              </a:spcAft>
              <a:buNone/>
            </a:pPr>
            <a:r>
              <a:t/>
            </a:r>
            <a:endParaRPr b="1" sz="1800">
              <a:solidFill>
                <a:srgbClr val="000000"/>
              </a:solidFill>
              <a:latin typeface="Century Gothic"/>
              <a:ea typeface="Century Gothic"/>
              <a:cs typeface="Century Gothic"/>
              <a:sym typeface="Century Gothic"/>
            </a:endParaRPr>
          </a:p>
          <a:p>
            <a:pPr indent="0" lvl="0" marL="0" marR="0" rtl="0" algn="l">
              <a:spcBef>
                <a:spcPts val="0"/>
              </a:spcBef>
              <a:spcAft>
                <a:spcPts val="0"/>
              </a:spcAft>
              <a:buNone/>
            </a:pPr>
            <a:r>
              <a:rPr b="1" lang="en-IN" sz="1800">
                <a:solidFill>
                  <a:srgbClr val="000000"/>
                </a:solidFill>
                <a:latin typeface="Century Gothic"/>
                <a:ea typeface="Century Gothic"/>
                <a:cs typeface="Century Gothic"/>
                <a:sym typeface="Century Gothic"/>
              </a:rPr>
              <a:t>5.) PCA </a:t>
            </a:r>
            <a:r>
              <a:rPr lang="en-IN" sz="1800">
                <a:solidFill>
                  <a:srgbClr val="000000"/>
                </a:solidFill>
                <a:latin typeface="Century Gothic"/>
                <a:ea typeface="Century Gothic"/>
                <a:cs typeface="Century Gothic"/>
                <a:sym typeface="Century Gothic"/>
              </a:rPr>
              <a:t>(</a:t>
            </a:r>
            <a:r>
              <a:rPr b="1" lang="en-IN" sz="1800">
                <a:solidFill>
                  <a:schemeClr val="dk1"/>
                </a:solidFill>
                <a:latin typeface="Century Gothic"/>
                <a:ea typeface="Century Gothic"/>
                <a:cs typeface="Century Gothic"/>
                <a:sym typeface="Century Gothic"/>
              </a:rPr>
              <a:t>Principal Component Analysis</a:t>
            </a:r>
            <a:r>
              <a:rPr lang="en-IN" sz="1800">
                <a:solidFill>
                  <a:srgbClr val="000000"/>
                </a:solidFill>
                <a:latin typeface="Century Gothic"/>
                <a:ea typeface="Century Gothic"/>
                <a:cs typeface="Century Gothic"/>
                <a:sym typeface="Century Gothic"/>
              </a:rPr>
              <a:t>) features</a:t>
            </a:r>
            <a:endParaRPr/>
          </a:p>
          <a:p>
            <a:pPr indent="0" lvl="0" marL="0" marR="0" rtl="0" algn="l">
              <a:spcBef>
                <a:spcPts val="0"/>
              </a:spcBef>
              <a:spcAft>
                <a:spcPts val="0"/>
              </a:spcAft>
              <a:buNone/>
            </a:pPr>
            <a:r>
              <a:rPr lang="en-IN" sz="1800">
                <a:solidFill>
                  <a:srgbClr val="000000"/>
                </a:solidFill>
                <a:latin typeface="Century Gothic"/>
                <a:ea typeface="Century Gothic"/>
                <a:cs typeface="Century Gothic"/>
                <a:sym typeface="Century Gothic"/>
              </a:rPr>
              <a:t> </a:t>
            </a:r>
            <a:endParaRPr/>
          </a:p>
          <a:p>
            <a:pPr indent="0" lvl="0" marL="0" marR="0" rtl="0" algn="l">
              <a:spcBef>
                <a:spcPts val="0"/>
              </a:spcBef>
              <a:spcAft>
                <a:spcPts val="0"/>
              </a:spcAft>
              <a:buNone/>
            </a:pPr>
            <a:r>
              <a:rPr b="1" lang="en-IN" sz="1800">
                <a:solidFill>
                  <a:srgbClr val="000000"/>
                </a:solidFill>
                <a:latin typeface="Century Gothic"/>
                <a:ea typeface="Century Gothic"/>
                <a:cs typeface="Century Gothic"/>
                <a:sym typeface="Century Gothic"/>
              </a:rPr>
              <a:t>6.) CSP (common spatial pattern) </a:t>
            </a:r>
            <a:r>
              <a:rPr lang="en-IN" sz="1800">
                <a:solidFill>
                  <a:srgbClr val="000000"/>
                </a:solidFill>
                <a:latin typeface="Century Gothic"/>
                <a:ea typeface="Century Gothic"/>
                <a:cs typeface="Century Gothic"/>
                <a:sym typeface="Century Gothic"/>
              </a:rPr>
              <a:t>features using scratch code</a:t>
            </a:r>
            <a:endParaRPr/>
          </a:p>
          <a:p>
            <a:pPr indent="0" lvl="0" marL="0" marR="0" rtl="0" algn="l">
              <a:spcBef>
                <a:spcPts val="0"/>
              </a:spcBef>
              <a:spcAft>
                <a:spcPts val="0"/>
              </a:spcAft>
              <a:buNone/>
            </a:pPr>
            <a:r>
              <a:t/>
            </a:r>
            <a:endParaRPr sz="1800">
              <a:solidFill>
                <a:srgbClr val="000000"/>
              </a:solidFill>
              <a:latin typeface="Century Gothic"/>
              <a:ea typeface="Century Gothic"/>
              <a:cs typeface="Century Gothic"/>
              <a:sym typeface="Century Gothic"/>
            </a:endParaRPr>
          </a:p>
          <a:p>
            <a:pPr indent="0" lvl="0" marL="0" marR="0" rtl="0" algn="l">
              <a:spcBef>
                <a:spcPts val="0"/>
              </a:spcBef>
              <a:spcAft>
                <a:spcPts val="0"/>
              </a:spcAft>
              <a:buNone/>
            </a:pPr>
            <a:r>
              <a:rPr b="1" lang="en-IN" sz="1800">
                <a:solidFill>
                  <a:srgbClr val="000000"/>
                </a:solidFill>
                <a:latin typeface="Century Gothic"/>
                <a:ea typeface="Century Gothic"/>
                <a:cs typeface="Century Gothic"/>
                <a:sym typeface="Century Gothic"/>
              </a:rPr>
              <a:t>7.) CSP</a:t>
            </a:r>
            <a:r>
              <a:rPr lang="en-IN" sz="1800">
                <a:solidFill>
                  <a:srgbClr val="000000"/>
                </a:solidFill>
                <a:latin typeface="Century Gothic"/>
                <a:ea typeface="Century Gothic"/>
                <a:cs typeface="Century Gothic"/>
                <a:sym typeface="Century Gothic"/>
              </a:rPr>
              <a:t> </a:t>
            </a:r>
            <a:r>
              <a:rPr b="1" lang="en-IN" sz="1800">
                <a:solidFill>
                  <a:srgbClr val="000000"/>
                </a:solidFill>
                <a:latin typeface="Century Gothic"/>
                <a:ea typeface="Century Gothic"/>
                <a:cs typeface="Century Gothic"/>
                <a:sym typeface="Century Gothic"/>
              </a:rPr>
              <a:t>(common spatial pattern)</a:t>
            </a:r>
            <a:r>
              <a:rPr lang="en-IN" sz="1800">
                <a:solidFill>
                  <a:srgbClr val="000000"/>
                </a:solidFill>
                <a:latin typeface="Century Gothic"/>
                <a:ea typeface="Century Gothic"/>
                <a:cs typeface="Century Gothic"/>
                <a:sym typeface="Century Gothic"/>
              </a:rPr>
              <a:t> features using built in library mne</a:t>
            </a:r>
            <a:br>
              <a:rPr lang="en-IN" sz="1800">
                <a:solidFill>
                  <a:schemeClr val="dk1"/>
                </a:solidFill>
                <a:latin typeface="Century Gothic"/>
                <a:ea typeface="Century Gothic"/>
                <a:cs typeface="Century Gothic"/>
                <a:sym typeface="Century Gothic"/>
              </a:rPr>
            </a:b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13"/>
          <p:cNvSpPr txBox="1"/>
          <p:nvPr/>
        </p:nvSpPr>
        <p:spPr>
          <a:xfrm>
            <a:off x="2621280" y="156754"/>
            <a:ext cx="7846423"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800" u="sng">
                <a:solidFill>
                  <a:schemeClr val="dk1"/>
                </a:solidFill>
                <a:latin typeface="Century Gothic"/>
                <a:ea typeface="Century Gothic"/>
                <a:cs typeface="Century Gothic"/>
                <a:sym typeface="Century Gothic"/>
              </a:rPr>
              <a:t>8. Feature selection:</a:t>
            </a:r>
            <a:endParaRPr/>
          </a:p>
          <a:p>
            <a:pPr indent="0" lvl="0" marL="0" marR="0" rtl="0" algn="l">
              <a:spcBef>
                <a:spcPts val="0"/>
              </a:spcBef>
              <a:spcAft>
                <a:spcPts val="0"/>
              </a:spcAft>
              <a:buNone/>
            </a:pPr>
            <a:r>
              <a:t/>
            </a:r>
            <a:endParaRPr b="1" sz="2800" u="sng">
              <a:solidFill>
                <a:schemeClr val="dk1"/>
              </a:solidFill>
              <a:latin typeface="Century Gothic"/>
              <a:ea typeface="Century Gothic"/>
              <a:cs typeface="Century Gothic"/>
              <a:sym typeface="Century Gothic"/>
            </a:endParaRPr>
          </a:p>
        </p:txBody>
      </p:sp>
      <p:sp>
        <p:nvSpPr>
          <p:cNvPr id="300" name="Google Shape;300;p13"/>
          <p:cNvSpPr txBox="1"/>
          <p:nvPr/>
        </p:nvSpPr>
        <p:spPr>
          <a:xfrm>
            <a:off x="1689463" y="674483"/>
            <a:ext cx="836022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Experimented on different feature combinations we extracted</a:t>
            </a:r>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301" name="Google Shape;301;p13"/>
          <p:cNvSpPr/>
          <p:nvPr/>
        </p:nvSpPr>
        <p:spPr>
          <a:xfrm>
            <a:off x="1052288" y="1259258"/>
            <a:ext cx="308610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1. only statistical features:</a:t>
            </a:r>
            <a:endParaRPr/>
          </a:p>
        </p:txBody>
      </p:sp>
      <p:sp>
        <p:nvSpPr>
          <p:cNvPr id="302" name="Google Shape;302;p13"/>
          <p:cNvSpPr/>
          <p:nvPr/>
        </p:nvSpPr>
        <p:spPr>
          <a:xfrm>
            <a:off x="1052288" y="1628590"/>
            <a:ext cx="303320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2. Only with DCT features:</a:t>
            </a:r>
            <a:endParaRPr/>
          </a:p>
        </p:txBody>
      </p:sp>
      <p:sp>
        <p:nvSpPr>
          <p:cNvPr id="303" name="Google Shape;303;p13"/>
          <p:cNvSpPr/>
          <p:nvPr/>
        </p:nvSpPr>
        <p:spPr>
          <a:xfrm>
            <a:off x="1052288" y="1997922"/>
            <a:ext cx="350929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3. Only with Wavelet features:</a:t>
            </a:r>
            <a:endParaRPr/>
          </a:p>
        </p:txBody>
      </p:sp>
      <p:sp>
        <p:nvSpPr>
          <p:cNvPr id="304" name="Google Shape;304;p13"/>
          <p:cNvSpPr/>
          <p:nvPr/>
        </p:nvSpPr>
        <p:spPr>
          <a:xfrm>
            <a:off x="1052288" y="2367254"/>
            <a:ext cx="295625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4. Only with Band Power:</a:t>
            </a:r>
            <a:endParaRPr/>
          </a:p>
        </p:txBody>
      </p:sp>
      <p:sp>
        <p:nvSpPr>
          <p:cNvPr id="305" name="Google Shape;305;p13"/>
          <p:cNvSpPr/>
          <p:nvPr/>
        </p:nvSpPr>
        <p:spPr>
          <a:xfrm>
            <a:off x="1052288" y="2736586"/>
            <a:ext cx="238719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5. Statistic and DCT:</a:t>
            </a:r>
            <a:endParaRPr/>
          </a:p>
        </p:txBody>
      </p:sp>
      <p:sp>
        <p:nvSpPr>
          <p:cNvPr id="306" name="Google Shape;306;p13"/>
          <p:cNvSpPr/>
          <p:nvPr/>
        </p:nvSpPr>
        <p:spPr>
          <a:xfrm>
            <a:off x="1052288" y="3105918"/>
            <a:ext cx="286328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6. Statistic and Wavelet:</a:t>
            </a:r>
            <a:endParaRPr/>
          </a:p>
        </p:txBody>
      </p:sp>
      <p:sp>
        <p:nvSpPr>
          <p:cNvPr id="307" name="Google Shape;307;p13"/>
          <p:cNvSpPr/>
          <p:nvPr/>
        </p:nvSpPr>
        <p:spPr>
          <a:xfrm>
            <a:off x="1052288" y="3475250"/>
            <a:ext cx="330731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7. Statistic and band Power:</a:t>
            </a:r>
            <a:endParaRPr/>
          </a:p>
        </p:txBody>
      </p:sp>
      <p:sp>
        <p:nvSpPr>
          <p:cNvPr id="308" name="Google Shape;308;p13"/>
          <p:cNvSpPr/>
          <p:nvPr/>
        </p:nvSpPr>
        <p:spPr>
          <a:xfrm>
            <a:off x="1052288" y="3844582"/>
            <a:ext cx="24801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8. DCT and Wavelet:</a:t>
            </a:r>
            <a:endParaRPr/>
          </a:p>
        </p:txBody>
      </p:sp>
      <p:sp>
        <p:nvSpPr>
          <p:cNvPr id="309" name="Google Shape;309;p13"/>
          <p:cNvSpPr/>
          <p:nvPr/>
        </p:nvSpPr>
        <p:spPr>
          <a:xfrm>
            <a:off x="1015419" y="4213914"/>
            <a:ext cx="290015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9. DCT and Band Power:</a:t>
            </a:r>
            <a:endParaRPr/>
          </a:p>
        </p:txBody>
      </p:sp>
      <p:sp>
        <p:nvSpPr>
          <p:cNvPr id="310" name="Google Shape;310;p13"/>
          <p:cNvSpPr/>
          <p:nvPr/>
        </p:nvSpPr>
        <p:spPr>
          <a:xfrm>
            <a:off x="953703" y="4583246"/>
            <a:ext cx="350448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10. Wavelet and Band Power:</a:t>
            </a:r>
            <a:endParaRPr/>
          </a:p>
        </p:txBody>
      </p:sp>
      <p:sp>
        <p:nvSpPr>
          <p:cNvPr id="311" name="Google Shape;311;p13"/>
          <p:cNvSpPr/>
          <p:nvPr/>
        </p:nvSpPr>
        <p:spPr>
          <a:xfrm>
            <a:off x="953703" y="4952578"/>
            <a:ext cx="339868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11. Statistic + DCT + Wavelet:</a:t>
            </a:r>
            <a:endParaRPr/>
          </a:p>
        </p:txBody>
      </p:sp>
      <p:sp>
        <p:nvSpPr>
          <p:cNvPr id="312" name="Google Shape;312;p13"/>
          <p:cNvSpPr/>
          <p:nvPr/>
        </p:nvSpPr>
        <p:spPr>
          <a:xfrm>
            <a:off x="897598" y="5321910"/>
            <a:ext cx="3818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12. Statistic + DCT + Band Power:</a:t>
            </a:r>
            <a:endParaRPr/>
          </a:p>
        </p:txBody>
      </p:sp>
      <p:sp>
        <p:nvSpPr>
          <p:cNvPr id="313" name="Google Shape;313;p13"/>
          <p:cNvSpPr/>
          <p:nvPr/>
        </p:nvSpPr>
        <p:spPr>
          <a:xfrm>
            <a:off x="897598" y="5691242"/>
            <a:ext cx="429476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13. Statistic + Wavelet + Band Power:</a:t>
            </a:r>
            <a:endParaRPr/>
          </a:p>
        </p:txBody>
      </p:sp>
      <p:sp>
        <p:nvSpPr>
          <p:cNvPr id="314" name="Google Shape;314;p13"/>
          <p:cNvSpPr/>
          <p:nvPr/>
        </p:nvSpPr>
        <p:spPr>
          <a:xfrm>
            <a:off x="901952" y="6060574"/>
            <a:ext cx="391164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14. DCT + Wavelet + Band Power:</a:t>
            </a:r>
            <a:endParaRPr/>
          </a:p>
        </p:txBody>
      </p:sp>
      <p:sp>
        <p:nvSpPr>
          <p:cNvPr id="315" name="Google Shape;315;p13"/>
          <p:cNvSpPr/>
          <p:nvPr/>
        </p:nvSpPr>
        <p:spPr>
          <a:xfrm>
            <a:off x="5945778" y="1110861"/>
            <a:ext cx="45719" cy="5455402"/>
          </a:xfrm>
          <a:prstGeom prst="upArrow">
            <a:avLst>
              <a:gd fmla="val 50000" name="adj1"/>
              <a:gd fmla="val 50000" name="adj2"/>
            </a:avLst>
          </a:prstGeom>
          <a:solidFill>
            <a:schemeClr val="accent1"/>
          </a:solidFill>
          <a:ln cap="rnd" cmpd="sng" w="15875">
            <a:solidFill>
              <a:srgbClr val="7823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16" name="Google Shape;316;p13"/>
          <p:cNvSpPr txBox="1"/>
          <p:nvPr/>
        </p:nvSpPr>
        <p:spPr>
          <a:xfrm>
            <a:off x="6244046" y="1175657"/>
            <a:ext cx="566593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15. Statistic + DCT + Wavelet + Band Power:</a:t>
            </a:r>
            <a:endParaRPr sz="1800">
              <a:solidFill>
                <a:schemeClr val="dk1"/>
              </a:solidFill>
              <a:latin typeface="Century Gothic"/>
              <a:ea typeface="Century Gothic"/>
              <a:cs typeface="Century Gothic"/>
              <a:sym typeface="Century Gothic"/>
            </a:endParaRPr>
          </a:p>
        </p:txBody>
      </p:sp>
      <p:sp>
        <p:nvSpPr>
          <p:cNvPr id="317" name="Google Shape;317;p13"/>
          <p:cNvSpPr txBox="1"/>
          <p:nvPr/>
        </p:nvSpPr>
        <p:spPr>
          <a:xfrm>
            <a:off x="6244046" y="1725862"/>
            <a:ext cx="512934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16. Only PCA  features</a:t>
            </a:r>
            <a:endParaRPr sz="1800">
              <a:solidFill>
                <a:schemeClr val="dk1"/>
              </a:solidFill>
              <a:latin typeface="Century Gothic"/>
              <a:ea typeface="Century Gothic"/>
              <a:cs typeface="Century Gothic"/>
              <a:sym typeface="Century Gothic"/>
            </a:endParaRPr>
          </a:p>
        </p:txBody>
      </p:sp>
      <p:sp>
        <p:nvSpPr>
          <p:cNvPr id="318" name="Google Shape;318;p13"/>
          <p:cNvSpPr txBox="1"/>
          <p:nvPr/>
        </p:nvSpPr>
        <p:spPr>
          <a:xfrm>
            <a:off x="6244046" y="2347742"/>
            <a:ext cx="543414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17. Only CSP features using using scratch code </a:t>
            </a:r>
            <a:endParaRPr sz="1800">
              <a:solidFill>
                <a:schemeClr val="dk1"/>
              </a:solidFill>
              <a:latin typeface="Century Gothic"/>
              <a:ea typeface="Century Gothic"/>
              <a:cs typeface="Century Gothic"/>
              <a:sym typeface="Century Gothic"/>
            </a:endParaRPr>
          </a:p>
        </p:txBody>
      </p:sp>
      <p:sp>
        <p:nvSpPr>
          <p:cNvPr id="319" name="Google Shape;319;p13"/>
          <p:cNvSpPr txBox="1"/>
          <p:nvPr/>
        </p:nvSpPr>
        <p:spPr>
          <a:xfrm>
            <a:off x="6244046" y="2938668"/>
            <a:ext cx="543414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18. Only CSP features using mne library</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14"/>
          <p:cNvSpPr/>
          <p:nvPr/>
        </p:nvSpPr>
        <p:spPr>
          <a:xfrm>
            <a:off x="3879614" y="1223946"/>
            <a:ext cx="302198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1. only statistical features:</a:t>
            </a:r>
            <a:endParaRPr sz="1800">
              <a:solidFill>
                <a:schemeClr val="dk1"/>
              </a:solidFill>
              <a:latin typeface="Century Gothic"/>
              <a:ea typeface="Century Gothic"/>
              <a:cs typeface="Century Gothic"/>
              <a:sym typeface="Century Gothic"/>
            </a:endParaRPr>
          </a:p>
        </p:txBody>
      </p:sp>
      <p:sp>
        <p:nvSpPr>
          <p:cNvPr id="325" name="Google Shape;325;p14"/>
          <p:cNvSpPr txBox="1"/>
          <p:nvPr/>
        </p:nvSpPr>
        <p:spPr>
          <a:xfrm>
            <a:off x="4705437" y="78377"/>
            <a:ext cx="455458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10. Results</a:t>
            </a:r>
            <a:endParaRPr b="1" sz="1800" u="sng">
              <a:solidFill>
                <a:schemeClr val="dk1"/>
              </a:solidFill>
              <a:latin typeface="Century Gothic"/>
              <a:ea typeface="Century Gothic"/>
              <a:cs typeface="Century Gothic"/>
              <a:sym typeface="Century Gothic"/>
            </a:endParaRPr>
          </a:p>
        </p:txBody>
      </p:sp>
      <p:pic>
        <p:nvPicPr>
          <p:cNvPr id="326" name="Google Shape;326;p14"/>
          <p:cNvPicPr preferRelativeResize="0"/>
          <p:nvPr/>
        </p:nvPicPr>
        <p:blipFill>
          <a:blip r:embed="rId3">
            <a:alphaModFix/>
          </a:blip>
          <a:stretch>
            <a:fillRect/>
          </a:stretch>
        </p:blipFill>
        <p:spPr>
          <a:xfrm>
            <a:off x="214300" y="2174300"/>
            <a:ext cx="9260025" cy="2311229"/>
          </a:xfrm>
          <a:prstGeom prst="rect">
            <a:avLst/>
          </a:prstGeom>
          <a:noFill/>
          <a:ln>
            <a:noFill/>
          </a:ln>
        </p:spPr>
      </p:pic>
      <p:pic>
        <p:nvPicPr>
          <p:cNvPr id="327" name="Google Shape;327;p14"/>
          <p:cNvPicPr preferRelativeResize="0"/>
          <p:nvPr/>
        </p:nvPicPr>
        <p:blipFill>
          <a:blip r:embed="rId4">
            <a:alphaModFix/>
          </a:blip>
          <a:stretch>
            <a:fillRect/>
          </a:stretch>
        </p:blipFill>
        <p:spPr>
          <a:xfrm>
            <a:off x="9474325" y="2174300"/>
            <a:ext cx="2607675" cy="2311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15"/>
          <p:cNvSpPr/>
          <p:nvPr/>
        </p:nvSpPr>
        <p:spPr>
          <a:xfrm>
            <a:off x="3543078" y="196334"/>
            <a:ext cx="303320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2. Only with DCT features:</a:t>
            </a:r>
            <a:endParaRPr sz="1800">
              <a:solidFill>
                <a:schemeClr val="dk1"/>
              </a:solidFill>
              <a:latin typeface="Century Gothic"/>
              <a:ea typeface="Century Gothic"/>
              <a:cs typeface="Century Gothic"/>
              <a:sym typeface="Century Gothic"/>
            </a:endParaRPr>
          </a:p>
        </p:txBody>
      </p:sp>
      <p:pic>
        <p:nvPicPr>
          <p:cNvPr id="333" name="Google Shape;333;p15"/>
          <p:cNvPicPr preferRelativeResize="0"/>
          <p:nvPr/>
        </p:nvPicPr>
        <p:blipFill>
          <a:blip r:embed="rId3">
            <a:alphaModFix/>
          </a:blip>
          <a:stretch>
            <a:fillRect/>
          </a:stretch>
        </p:blipFill>
        <p:spPr>
          <a:xfrm>
            <a:off x="0" y="1832600"/>
            <a:ext cx="9496758" cy="2391000"/>
          </a:xfrm>
          <a:prstGeom prst="rect">
            <a:avLst/>
          </a:prstGeom>
          <a:noFill/>
          <a:ln>
            <a:noFill/>
          </a:ln>
        </p:spPr>
      </p:pic>
      <p:pic>
        <p:nvPicPr>
          <p:cNvPr id="334" name="Google Shape;334;p15"/>
          <p:cNvPicPr preferRelativeResize="0"/>
          <p:nvPr/>
        </p:nvPicPr>
        <p:blipFill>
          <a:blip r:embed="rId4">
            <a:alphaModFix/>
          </a:blip>
          <a:stretch>
            <a:fillRect/>
          </a:stretch>
        </p:blipFill>
        <p:spPr>
          <a:xfrm>
            <a:off x="9496750" y="1832601"/>
            <a:ext cx="2685352" cy="2391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16"/>
          <p:cNvSpPr/>
          <p:nvPr/>
        </p:nvSpPr>
        <p:spPr>
          <a:xfrm>
            <a:off x="3627250" y="135374"/>
            <a:ext cx="350929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3. Only with Wavelet features:</a:t>
            </a:r>
            <a:endParaRPr sz="1800">
              <a:solidFill>
                <a:schemeClr val="dk1"/>
              </a:solidFill>
              <a:latin typeface="Century Gothic"/>
              <a:ea typeface="Century Gothic"/>
              <a:cs typeface="Century Gothic"/>
              <a:sym typeface="Century Gothic"/>
            </a:endParaRPr>
          </a:p>
        </p:txBody>
      </p:sp>
      <p:pic>
        <p:nvPicPr>
          <p:cNvPr id="340" name="Google Shape;340;p16"/>
          <p:cNvPicPr preferRelativeResize="0"/>
          <p:nvPr/>
        </p:nvPicPr>
        <p:blipFill>
          <a:blip r:embed="rId3">
            <a:alphaModFix/>
          </a:blip>
          <a:stretch>
            <a:fillRect/>
          </a:stretch>
        </p:blipFill>
        <p:spPr>
          <a:xfrm>
            <a:off x="-71425" y="1804925"/>
            <a:ext cx="9608628" cy="2423100"/>
          </a:xfrm>
          <a:prstGeom prst="rect">
            <a:avLst/>
          </a:prstGeom>
          <a:noFill/>
          <a:ln>
            <a:noFill/>
          </a:ln>
        </p:spPr>
      </p:pic>
      <p:pic>
        <p:nvPicPr>
          <p:cNvPr id="341" name="Google Shape;341;p16"/>
          <p:cNvPicPr preferRelativeResize="0"/>
          <p:nvPr/>
        </p:nvPicPr>
        <p:blipFill>
          <a:blip r:embed="rId4">
            <a:alphaModFix/>
          </a:blip>
          <a:stretch>
            <a:fillRect/>
          </a:stretch>
        </p:blipFill>
        <p:spPr>
          <a:xfrm>
            <a:off x="9537200" y="1804925"/>
            <a:ext cx="2728632" cy="24230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17"/>
          <p:cNvSpPr/>
          <p:nvPr/>
        </p:nvSpPr>
        <p:spPr>
          <a:xfrm>
            <a:off x="3921184" y="170208"/>
            <a:ext cx="295625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4. Only with Band Power:</a:t>
            </a:r>
            <a:endParaRPr sz="1800">
              <a:solidFill>
                <a:schemeClr val="dk1"/>
              </a:solidFill>
              <a:latin typeface="Century Gothic"/>
              <a:ea typeface="Century Gothic"/>
              <a:cs typeface="Century Gothic"/>
              <a:sym typeface="Century Gothic"/>
            </a:endParaRPr>
          </a:p>
        </p:txBody>
      </p:sp>
      <p:pic>
        <p:nvPicPr>
          <p:cNvPr id="347" name="Google Shape;347;p17"/>
          <p:cNvPicPr preferRelativeResize="0"/>
          <p:nvPr/>
        </p:nvPicPr>
        <p:blipFill>
          <a:blip r:embed="rId3">
            <a:alphaModFix/>
          </a:blip>
          <a:stretch>
            <a:fillRect/>
          </a:stretch>
        </p:blipFill>
        <p:spPr>
          <a:xfrm>
            <a:off x="0" y="1320600"/>
            <a:ext cx="9518324" cy="2393825"/>
          </a:xfrm>
          <a:prstGeom prst="rect">
            <a:avLst/>
          </a:prstGeom>
          <a:noFill/>
          <a:ln>
            <a:noFill/>
          </a:ln>
        </p:spPr>
      </p:pic>
      <p:pic>
        <p:nvPicPr>
          <p:cNvPr id="348" name="Google Shape;348;p17"/>
          <p:cNvPicPr preferRelativeResize="0"/>
          <p:nvPr/>
        </p:nvPicPr>
        <p:blipFill>
          <a:blip r:embed="rId4">
            <a:alphaModFix/>
          </a:blip>
          <a:stretch>
            <a:fillRect/>
          </a:stretch>
        </p:blipFill>
        <p:spPr>
          <a:xfrm>
            <a:off x="9518325" y="1320600"/>
            <a:ext cx="2630125" cy="23938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18"/>
          <p:cNvSpPr/>
          <p:nvPr/>
        </p:nvSpPr>
        <p:spPr>
          <a:xfrm>
            <a:off x="3482906" y="100540"/>
            <a:ext cx="276113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5. Statistic and DCT:</a:t>
            </a:r>
            <a:endParaRPr sz="1800">
              <a:solidFill>
                <a:schemeClr val="dk1"/>
              </a:solidFill>
              <a:latin typeface="Century Gothic"/>
              <a:ea typeface="Century Gothic"/>
              <a:cs typeface="Century Gothic"/>
              <a:sym typeface="Century Gothic"/>
            </a:endParaRPr>
          </a:p>
        </p:txBody>
      </p:sp>
      <p:pic>
        <p:nvPicPr>
          <p:cNvPr id="354" name="Google Shape;354;p18"/>
          <p:cNvPicPr preferRelativeResize="0"/>
          <p:nvPr/>
        </p:nvPicPr>
        <p:blipFill>
          <a:blip r:embed="rId3">
            <a:alphaModFix/>
          </a:blip>
          <a:stretch>
            <a:fillRect/>
          </a:stretch>
        </p:blipFill>
        <p:spPr>
          <a:xfrm>
            <a:off x="-125175" y="1336650"/>
            <a:ext cx="9614927" cy="2411575"/>
          </a:xfrm>
          <a:prstGeom prst="rect">
            <a:avLst/>
          </a:prstGeom>
          <a:noFill/>
          <a:ln>
            <a:noFill/>
          </a:ln>
        </p:spPr>
      </p:pic>
      <p:pic>
        <p:nvPicPr>
          <p:cNvPr id="355" name="Google Shape;355;p18"/>
          <p:cNvPicPr preferRelativeResize="0"/>
          <p:nvPr/>
        </p:nvPicPr>
        <p:blipFill>
          <a:blip r:embed="rId4">
            <a:alphaModFix/>
          </a:blip>
          <a:stretch>
            <a:fillRect/>
          </a:stretch>
        </p:blipFill>
        <p:spPr>
          <a:xfrm>
            <a:off x="9489742" y="1336650"/>
            <a:ext cx="2707834" cy="2411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20"/>
          <p:cNvSpPr/>
          <p:nvPr/>
        </p:nvSpPr>
        <p:spPr>
          <a:xfrm>
            <a:off x="4255055" y="161500"/>
            <a:ext cx="286328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6. Statistic and Wavelet:</a:t>
            </a:r>
            <a:endParaRPr sz="1800">
              <a:solidFill>
                <a:schemeClr val="dk1"/>
              </a:solidFill>
              <a:latin typeface="Century Gothic"/>
              <a:ea typeface="Century Gothic"/>
              <a:cs typeface="Century Gothic"/>
              <a:sym typeface="Century Gothic"/>
            </a:endParaRPr>
          </a:p>
        </p:txBody>
      </p:sp>
      <p:pic>
        <p:nvPicPr>
          <p:cNvPr id="361" name="Google Shape;361;p20"/>
          <p:cNvPicPr preferRelativeResize="0"/>
          <p:nvPr/>
        </p:nvPicPr>
        <p:blipFill>
          <a:blip r:embed="rId3">
            <a:alphaModFix/>
          </a:blip>
          <a:stretch>
            <a:fillRect/>
          </a:stretch>
        </p:blipFill>
        <p:spPr>
          <a:xfrm>
            <a:off x="0" y="1704025"/>
            <a:ext cx="9411676" cy="2332421"/>
          </a:xfrm>
          <a:prstGeom prst="rect">
            <a:avLst/>
          </a:prstGeom>
          <a:noFill/>
          <a:ln>
            <a:noFill/>
          </a:ln>
        </p:spPr>
      </p:pic>
      <p:pic>
        <p:nvPicPr>
          <p:cNvPr id="362" name="Google Shape;362;p20"/>
          <p:cNvPicPr preferRelativeResize="0"/>
          <p:nvPr/>
        </p:nvPicPr>
        <p:blipFill>
          <a:blip r:embed="rId4">
            <a:alphaModFix/>
          </a:blip>
          <a:stretch>
            <a:fillRect/>
          </a:stretch>
        </p:blipFill>
        <p:spPr>
          <a:xfrm>
            <a:off x="9411675" y="1704024"/>
            <a:ext cx="2649547" cy="2332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
          <p:cNvSpPr txBox="1"/>
          <p:nvPr/>
        </p:nvSpPr>
        <p:spPr>
          <a:xfrm>
            <a:off x="4685212" y="261257"/>
            <a:ext cx="470262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Contents</a:t>
            </a:r>
            <a:endParaRPr b="1" sz="1800" u="sng">
              <a:solidFill>
                <a:schemeClr val="dk1"/>
              </a:solidFill>
              <a:latin typeface="Century Gothic"/>
              <a:ea typeface="Century Gothic"/>
              <a:cs typeface="Century Gothic"/>
              <a:sym typeface="Century Gothic"/>
            </a:endParaRPr>
          </a:p>
        </p:txBody>
      </p:sp>
      <p:sp>
        <p:nvSpPr>
          <p:cNvPr id="174" name="Google Shape;174;p2"/>
          <p:cNvSpPr txBox="1"/>
          <p:nvPr/>
        </p:nvSpPr>
        <p:spPr>
          <a:xfrm>
            <a:off x="2011679" y="582011"/>
            <a:ext cx="761129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Century Gothic"/>
                <a:ea typeface="Century Gothic"/>
                <a:cs typeface="Century Gothic"/>
                <a:sym typeface="Century Gothic"/>
              </a:rPr>
              <a:t>1. </a:t>
            </a:r>
            <a:r>
              <a:rPr lang="en-IN" sz="1800">
                <a:solidFill>
                  <a:schemeClr val="dk1"/>
                </a:solidFill>
                <a:latin typeface="Century Gothic"/>
                <a:ea typeface="Century Gothic"/>
                <a:cs typeface="Century Gothic"/>
                <a:sym typeface="Century Gothic"/>
              </a:rPr>
              <a:t>Project Description</a:t>
            </a:r>
            <a:endParaRPr sz="1800">
              <a:solidFill>
                <a:schemeClr val="dk1"/>
              </a:solidFill>
              <a:latin typeface="Century Gothic"/>
              <a:ea typeface="Century Gothic"/>
              <a:cs typeface="Century Gothic"/>
              <a:sym typeface="Century Gothic"/>
            </a:endParaRPr>
          </a:p>
        </p:txBody>
      </p:sp>
      <p:sp>
        <p:nvSpPr>
          <p:cNvPr id="175" name="Google Shape;175;p2"/>
          <p:cNvSpPr/>
          <p:nvPr/>
        </p:nvSpPr>
        <p:spPr>
          <a:xfrm>
            <a:off x="1985554" y="1097568"/>
            <a:ext cx="8038011"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000000"/>
                </a:solidFill>
                <a:latin typeface="Century Gothic"/>
                <a:ea typeface="Century Gothic"/>
                <a:cs typeface="Century Gothic"/>
                <a:sym typeface="Century Gothic"/>
              </a:rPr>
              <a:t>2. </a:t>
            </a:r>
            <a:r>
              <a:rPr lang="en-IN" sz="1800">
                <a:solidFill>
                  <a:srgbClr val="000000"/>
                </a:solidFill>
                <a:latin typeface="Century Gothic"/>
                <a:ea typeface="Century Gothic"/>
                <a:cs typeface="Century Gothic"/>
                <a:sym typeface="Century Gothic"/>
              </a:rPr>
              <a:t>Plan of when and for how much duration to show red or white color:</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br>
              <a:rPr lang="en-IN" sz="1800">
                <a:solidFill>
                  <a:schemeClr val="dk1"/>
                </a:solidFill>
                <a:latin typeface="Century Gothic"/>
                <a:ea typeface="Century Gothic"/>
                <a:cs typeface="Century Gothic"/>
                <a:sym typeface="Century Gothic"/>
              </a:rPr>
            </a:br>
            <a:endParaRPr sz="1800">
              <a:solidFill>
                <a:schemeClr val="dk1"/>
              </a:solidFill>
              <a:latin typeface="Century Gothic"/>
              <a:ea typeface="Century Gothic"/>
              <a:cs typeface="Century Gothic"/>
              <a:sym typeface="Century Gothic"/>
            </a:endParaRPr>
          </a:p>
        </p:txBody>
      </p:sp>
      <p:sp>
        <p:nvSpPr>
          <p:cNvPr id="176" name="Google Shape;176;p2"/>
          <p:cNvSpPr/>
          <p:nvPr/>
        </p:nvSpPr>
        <p:spPr>
          <a:xfrm>
            <a:off x="1985554" y="1574685"/>
            <a:ext cx="877824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000000"/>
                </a:solidFill>
                <a:latin typeface="Century Gothic"/>
                <a:ea typeface="Century Gothic"/>
                <a:cs typeface="Century Gothic"/>
                <a:sym typeface="Century Gothic"/>
              </a:rPr>
              <a:t>3.</a:t>
            </a:r>
            <a:r>
              <a:rPr lang="en-IN" sz="1800">
                <a:solidFill>
                  <a:srgbClr val="000000"/>
                </a:solidFill>
                <a:latin typeface="Century Gothic"/>
                <a:ea typeface="Century Gothic"/>
                <a:cs typeface="Century Gothic"/>
                <a:sym typeface="Century Gothic"/>
              </a:rPr>
              <a:t> Step by step process we used OpenBCI to collect the brain signals data.</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br>
              <a:rPr lang="en-IN" sz="1800">
                <a:solidFill>
                  <a:schemeClr val="dk1"/>
                </a:solidFill>
                <a:latin typeface="Century Gothic"/>
                <a:ea typeface="Century Gothic"/>
                <a:cs typeface="Century Gothic"/>
                <a:sym typeface="Century Gothic"/>
              </a:rPr>
            </a:br>
            <a:endParaRPr sz="1800">
              <a:solidFill>
                <a:schemeClr val="dk1"/>
              </a:solidFill>
              <a:latin typeface="Century Gothic"/>
              <a:ea typeface="Century Gothic"/>
              <a:cs typeface="Century Gothic"/>
              <a:sym typeface="Century Gothic"/>
            </a:endParaRPr>
          </a:p>
        </p:txBody>
      </p:sp>
      <p:sp>
        <p:nvSpPr>
          <p:cNvPr id="177" name="Google Shape;177;p2"/>
          <p:cNvSpPr/>
          <p:nvPr/>
        </p:nvSpPr>
        <p:spPr>
          <a:xfrm>
            <a:off x="2516777" y="1944017"/>
            <a:ext cx="345479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000000"/>
                </a:solidFill>
                <a:latin typeface="Century Gothic"/>
                <a:ea typeface="Century Gothic"/>
                <a:cs typeface="Century Gothic"/>
                <a:sym typeface="Century Gothic"/>
              </a:rPr>
              <a:t>3.1 </a:t>
            </a:r>
            <a:r>
              <a:rPr lang="en-IN" sz="1800">
                <a:solidFill>
                  <a:srgbClr val="000000"/>
                </a:solidFill>
                <a:latin typeface="Century Gothic"/>
                <a:ea typeface="Century Gothic"/>
                <a:cs typeface="Century Gothic"/>
                <a:sym typeface="Century Gothic"/>
              </a:rPr>
              <a:t>Setting the hardware part</a:t>
            </a:r>
            <a:endParaRPr sz="1800">
              <a:solidFill>
                <a:schemeClr val="dk1"/>
              </a:solidFill>
              <a:latin typeface="Century Gothic"/>
              <a:ea typeface="Century Gothic"/>
              <a:cs typeface="Century Gothic"/>
              <a:sym typeface="Century Gothic"/>
            </a:endParaRPr>
          </a:p>
        </p:txBody>
      </p:sp>
      <p:sp>
        <p:nvSpPr>
          <p:cNvPr id="178" name="Google Shape;178;p2"/>
          <p:cNvSpPr/>
          <p:nvPr/>
        </p:nvSpPr>
        <p:spPr>
          <a:xfrm>
            <a:off x="2516777" y="2313349"/>
            <a:ext cx="609600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000000"/>
                </a:solidFill>
                <a:latin typeface="Century Gothic"/>
                <a:ea typeface="Century Gothic"/>
                <a:cs typeface="Century Gothic"/>
                <a:sym typeface="Century Gothic"/>
              </a:rPr>
              <a:t>3.2</a:t>
            </a:r>
            <a:r>
              <a:rPr lang="en-IN" sz="1800">
                <a:solidFill>
                  <a:srgbClr val="000000"/>
                </a:solidFill>
                <a:latin typeface="Century Gothic"/>
                <a:ea typeface="Century Gothic"/>
                <a:cs typeface="Century Gothic"/>
                <a:sym typeface="Century Gothic"/>
              </a:rPr>
              <a:t> Setting the software part</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br>
              <a:rPr lang="en-IN" sz="1800">
                <a:solidFill>
                  <a:schemeClr val="dk1"/>
                </a:solidFill>
                <a:latin typeface="Century Gothic"/>
                <a:ea typeface="Century Gothic"/>
                <a:cs typeface="Century Gothic"/>
                <a:sym typeface="Century Gothic"/>
              </a:rPr>
            </a:br>
            <a:endParaRPr sz="1800">
              <a:solidFill>
                <a:schemeClr val="dk1"/>
              </a:solidFill>
              <a:latin typeface="Century Gothic"/>
              <a:ea typeface="Century Gothic"/>
              <a:cs typeface="Century Gothic"/>
              <a:sym typeface="Century Gothic"/>
            </a:endParaRPr>
          </a:p>
        </p:txBody>
      </p:sp>
      <p:sp>
        <p:nvSpPr>
          <p:cNvPr id="179" name="Google Shape;179;p2"/>
          <p:cNvSpPr txBox="1"/>
          <p:nvPr/>
        </p:nvSpPr>
        <p:spPr>
          <a:xfrm>
            <a:off x="1985554" y="2889564"/>
            <a:ext cx="683622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Century Gothic"/>
                <a:ea typeface="Century Gothic"/>
                <a:cs typeface="Century Gothic"/>
                <a:sym typeface="Century Gothic"/>
              </a:rPr>
              <a:t>4. </a:t>
            </a:r>
            <a:r>
              <a:rPr lang="en-IN" sz="1800">
                <a:solidFill>
                  <a:schemeClr val="dk1"/>
                </a:solidFill>
                <a:latin typeface="Century Gothic"/>
                <a:ea typeface="Century Gothic"/>
                <a:cs typeface="Century Gothic"/>
                <a:sym typeface="Century Gothic"/>
              </a:rPr>
              <a:t>Data description</a:t>
            </a:r>
            <a:endParaRPr sz="1800">
              <a:solidFill>
                <a:schemeClr val="dk1"/>
              </a:solidFill>
              <a:latin typeface="Century Gothic"/>
              <a:ea typeface="Century Gothic"/>
              <a:cs typeface="Century Gothic"/>
              <a:sym typeface="Century Gothic"/>
            </a:endParaRPr>
          </a:p>
        </p:txBody>
      </p:sp>
      <p:sp>
        <p:nvSpPr>
          <p:cNvPr id="180" name="Google Shape;180;p2"/>
          <p:cNvSpPr txBox="1"/>
          <p:nvPr/>
        </p:nvSpPr>
        <p:spPr>
          <a:xfrm>
            <a:off x="1985554" y="3487555"/>
            <a:ext cx="700169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Century Gothic"/>
                <a:ea typeface="Century Gothic"/>
                <a:cs typeface="Century Gothic"/>
                <a:sym typeface="Century Gothic"/>
              </a:rPr>
              <a:t>5.</a:t>
            </a:r>
            <a:r>
              <a:rPr lang="en-IN" sz="1800">
                <a:solidFill>
                  <a:schemeClr val="dk1"/>
                </a:solidFill>
                <a:latin typeface="Century Gothic"/>
                <a:ea typeface="Century Gothic"/>
                <a:cs typeface="Century Gothic"/>
                <a:sym typeface="Century Gothic"/>
              </a:rPr>
              <a:t> Data Pre-processing</a:t>
            </a:r>
            <a:endParaRPr sz="1800">
              <a:solidFill>
                <a:schemeClr val="dk1"/>
              </a:solidFill>
              <a:latin typeface="Century Gothic"/>
              <a:ea typeface="Century Gothic"/>
              <a:cs typeface="Century Gothic"/>
              <a:sym typeface="Century Gothic"/>
            </a:endParaRPr>
          </a:p>
        </p:txBody>
      </p:sp>
      <p:sp>
        <p:nvSpPr>
          <p:cNvPr id="181" name="Google Shape;181;p2"/>
          <p:cNvSpPr txBox="1"/>
          <p:nvPr/>
        </p:nvSpPr>
        <p:spPr>
          <a:xfrm>
            <a:off x="1985554" y="4596676"/>
            <a:ext cx="763741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Century Gothic"/>
                <a:ea typeface="Century Gothic"/>
                <a:cs typeface="Century Gothic"/>
                <a:sym typeface="Century Gothic"/>
              </a:rPr>
              <a:t>7. </a:t>
            </a:r>
            <a:r>
              <a:rPr lang="en-IN" sz="1800">
                <a:solidFill>
                  <a:schemeClr val="dk1"/>
                </a:solidFill>
                <a:latin typeface="Century Gothic"/>
                <a:ea typeface="Century Gothic"/>
                <a:cs typeface="Century Gothic"/>
                <a:sym typeface="Century Gothic"/>
              </a:rPr>
              <a:t>Feature extraction</a:t>
            </a:r>
            <a:endParaRPr sz="1800">
              <a:solidFill>
                <a:schemeClr val="dk1"/>
              </a:solidFill>
              <a:latin typeface="Century Gothic"/>
              <a:ea typeface="Century Gothic"/>
              <a:cs typeface="Century Gothic"/>
              <a:sym typeface="Century Gothic"/>
            </a:endParaRPr>
          </a:p>
        </p:txBody>
      </p:sp>
      <p:sp>
        <p:nvSpPr>
          <p:cNvPr id="182" name="Google Shape;182;p2"/>
          <p:cNvSpPr txBox="1"/>
          <p:nvPr/>
        </p:nvSpPr>
        <p:spPr>
          <a:xfrm>
            <a:off x="1985554" y="5629525"/>
            <a:ext cx="73761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Century Gothic"/>
                <a:ea typeface="Century Gothic"/>
                <a:cs typeface="Century Gothic"/>
                <a:sym typeface="Century Gothic"/>
              </a:rPr>
              <a:t>9.</a:t>
            </a:r>
            <a:r>
              <a:rPr lang="en-IN" sz="1800">
                <a:solidFill>
                  <a:schemeClr val="dk1"/>
                </a:solidFill>
                <a:latin typeface="Century Gothic"/>
                <a:ea typeface="Century Gothic"/>
                <a:cs typeface="Century Gothic"/>
                <a:sym typeface="Century Gothic"/>
              </a:rPr>
              <a:t> Models used</a:t>
            </a:r>
            <a:endParaRPr sz="1800">
              <a:solidFill>
                <a:schemeClr val="dk1"/>
              </a:solidFill>
              <a:latin typeface="Century Gothic"/>
              <a:ea typeface="Century Gothic"/>
              <a:cs typeface="Century Gothic"/>
              <a:sym typeface="Century Gothic"/>
            </a:endParaRPr>
          </a:p>
        </p:txBody>
      </p:sp>
      <p:sp>
        <p:nvSpPr>
          <p:cNvPr id="183" name="Google Shape;183;p2"/>
          <p:cNvSpPr txBox="1"/>
          <p:nvPr/>
        </p:nvSpPr>
        <p:spPr>
          <a:xfrm>
            <a:off x="1889760" y="6009965"/>
            <a:ext cx="786383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Century Gothic"/>
                <a:ea typeface="Century Gothic"/>
                <a:cs typeface="Century Gothic"/>
                <a:sym typeface="Century Gothic"/>
              </a:rPr>
              <a:t>10.</a:t>
            </a:r>
            <a:r>
              <a:rPr lang="en-IN" sz="1800">
                <a:solidFill>
                  <a:schemeClr val="dk1"/>
                </a:solidFill>
                <a:latin typeface="Century Gothic"/>
                <a:ea typeface="Century Gothic"/>
                <a:cs typeface="Century Gothic"/>
                <a:sym typeface="Century Gothic"/>
              </a:rPr>
              <a:t> Results of Each Model on different  features Combination</a:t>
            </a:r>
            <a:endParaRPr sz="1800">
              <a:solidFill>
                <a:schemeClr val="dk1"/>
              </a:solidFill>
              <a:latin typeface="Century Gothic"/>
              <a:ea typeface="Century Gothic"/>
              <a:cs typeface="Century Gothic"/>
              <a:sym typeface="Century Gothic"/>
            </a:endParaRPr>
          </a:p>
        </p:txBody>
      </p:sp>
      <p:sp>
        <p:nvSpPr>
          <p:cNvPr id="184" name="Google Shape;184;p2"/>
          <p:cNvSpPr txBox="1"/>
          <p:nvPr/>
        </p:nvSpPr>
        <p:spPr>
          <a:xfrm>
            <a:off x="1985554" y="4063770"/>
            <a:ext cx="726294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Century Gothic"/>
                <a:ea typeface="Century Gothic"/>
                <a:cs typeface="Century Gothic"/>
                <a:sym typeface="Century Gothic"/>
              </a:rPr>
              <a:t>6</a:t>
            </a:r>
            <a:r>
              <a:rPr lang="en-IN" sz="1800">
                <a:solidFill>
                  <a:schemeClr val="dk1"/>
                </a:solidFill>
                <a:latin typeface="Century Gothic"/>
                <a:ea typeface="Century Gothic"/>
                <a:cs typeface="Century Gothic"/>
                <a:sym typeface="Century Gothic"/>
              </a:rPr>
              <a:t>. Data epoching</a:t>
            </a:r>
            <a:endParaRPr sz="1800">
              <a:solidFill>
                <a:schemeClr val="dk1"/>
              </a:solidFill>
              <a:latin typeface="Century Gothic"/>
              <a:ea typeface="Century Gothic"/>
              <a:cs typeface="Century Gothic"/>
              <a:sym typeface="Century Gothic"/>
            </a:endParaRPr>
          </a:p>
        </p:txBody>
      </p:sp>
      <p:sp>
        <p:nvSpPr>
          <p:cNvPr id="185" name="Google Shape;185;p2"/>
          <p:cNvSpPr txBox="1"/>
          <p:nvPr/>
        </p:nvSpPr>
        <p:spPr>
          <a:xfrm>
            <a:off x="1985554" y="5136433"/>
            <a:ext cx="50509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Century Gothic"/>
                <a:ea typeface="Century Gothic"/>
                <a:cs typeface="Century Gothic"/>
                <a:sym typeface="Century Gothic"/>
              </a:rPr>
              <a:t>8. </a:t>
            </a:r>
            <a:r>
              <a:rPr lang="en-IN" sz="1800">
                <a:solidFill>
                  <a:schemeClr val="dk1"/>
                </a:solidFill>
                <a:latin typeface="Century Gothic"/>
                <a:ea typeface="Century Gothic"/>
                <a:cs typeface="Century Gothic"/>
                <a:sym typeface="Century Gothic"/>
              </a:rPr>
              <a:t>Feature Selection</a:t>
            </a:r>
            <a:endParaRPr sz="1800">
              <a:solidFill>
                <a:schemeClr val="dk1"/>
              </a:solidFill>
              <a:latin typeface="Century Gothic"/>
              <a:ea typeface="Century Gothic"/>
              <a:cs typeface="Century Gothic"/>
              <a:sym typeface="Century Gothic"/>
            </a:endParaRPr>
          </a:p>
        </p:txBody>
      </p:sp>
      <p:sp>
        <p:nvSpPr>
          <p:cNvPr id="186" name="Google Shape;186;p2"/>
          <p:cNvSpPr txBox="1"/>
          <p:nvPr/>
        </p:nvSpPr>
        <p:spPr>
          <a:xfrm>
            <a:off x="1889760" y="6390406"/>
            <a:ext cx="682752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Century Gothic"/>
                <a:ea typeface="Century Gothic"/>
                <a:cs typeface="Century Gothic"/>
                <a:sym typeface="Century Gothic"/>
              </a:rPr>
              <a:t>11. </a:t>
            </a:r>
            <a:r>
              <a:rPr lang="en-IN" sz="1800">
                <a:solidFill>
                  <a:schemeClr val="dk1"/>
                </a:solidFill>
                <a:latin typeface="Century Gothic"/>
                <a:ea typeface="Century Gothic"/>
                <a:cs typeface="Century Gothic"/>
                <a:sym typeface="Century Gothic"/>
              </a:rPr>
              <a:t>conclusion</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1"/>
          <p:cNvSpPr/>
          <p:nvPr/>
        </p:nvSpPr>
        <p:spPr>
          <a:xfrm>
            <a:off x="3763074" y="144082"/>
            <a:ext cx="330731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7. Statistic and band Power:</a:t>
            </a:r>
            <a:endParaRPr sz="1800">
              <a:solidFill>
                <a:schemeClr val="dk1"/>
              </a:solidFill>
              <a:latin typeface="Century Gothic"/>
              <a:ea typeface="Century Gothic"/>
              <a:cs typeface="Century Gothic"/>
              <a:sym typeface="Century Gothic"/>
            </a:endParaRPr>
          </a:p>
        </p:txBody>
      </p:sp>
      <p:pic>
        <p:nvPicPr>
          <p:cNvPr id="368" name="Google Shape;368;p21"/>
          <p:cNvPicPr preferRelativeResize="0"/>
          <p:nvPr/>
        </p:nvPicPr>
        <p:blipFill>
          <a:blip r:embed="rId3">
            <a:alphaModFix/>
          </a:blip>
          <a:stretch>
            <a:fillRect/>
          </a:stretch>
        </p:blipFill>
        <p:spPr>
          <a:xfrm>
            <a:off x="427250" y="1508800"/>
            <a:ext cx="9161160" cy="2311500"/>
          </a:xfrm>
          <a:prstGeom prst="rect">
            <a:avLst/>
          </a:prstGeom>
          <a:noFill/>
          <a:ln>
            <a:noFill/>
          </a:ln>
        </p:spPr>
      </p:pic>
      <p:pic>
        <p:nvPicPr>
          <p:cNvPr id="369" name="Google Shape;369;p21"/>
          <p:cNvPicPr preferRelativeResize="0"/>
          <p:nvPr/>
        </p:nvPicPr>
        <p:blipFill>
          <a:blip r:embed="rId4">
            <a:alphaModFix/>
          </a:blip>
          <a:stretch>
            <a:fillRect/>
          </a:stretch>
        </p:blipFill>
        <p:spPr>
          <a:xfrm>
            <a:off x="9588400" y="1508812"/>
            <a:ext cx="2603598" cy="2311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22"/>
          <p:cNvSpPr/>
          <p:nvPr/>
        </p:nvSpPr>
        <p:spPr>
          <a:xfrm>
            <a:off x="4002477" y="170208"/>
            <a:ext cx="24801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8. DCT and Wavelet:</a:t>
            </a:r>
            <a:endParaRPr sz="1800">
              <a:solidFill>
                <a:schemeClr val="dk1"/>
              </a:solidFill>
              <a:latin typeface="Century Gothic"/>
              <a:ea typeface="Century Gothic"/>
              <a:cs typeface="Century Gothic"/>
              <a:sym typeface="Century Gothic"/>
            </a:endParaRPr>
          </a:p>
        </p:txBody>
      </p:sp>
      <p:pic>
        <p:nvPicPr>
          <p:cNvPr id="375" name="Google Shape;375;p22"/>
          <p:cNvPicPr preferRelativeResize="0"/>
          <p:nvPr/>
        </p:nvPicPr>
        <p:blipFill>
          <a:blip r:embed="rId3">
            <a:alphaModFix/>
          </a:blip>
          <a:stretch>
            <a:fillRect/>
          </a:stretch>
        </p:blipFill>
        <p:spPr>
          <a:xfrm>
            <a:off x="220900" y="1506350"/>
            <a:ext cx="9318302" cy="2347300"/>
          </a:xfrm>
          <a:prstGeom prst="rect">
            <a:avLst/>
          </a:prstGeom>
          <a:noFill/>
          <a:ln>
            <a:noFill/>
          </a:ln>
        </p:spPr>
      </p:pic>
      <p:pic>
        <p:nvPicPr>
          <p:cNvPr id="376" name="Google Shape;376;p22"/>
          <p:cNvPicPr preferRelativeResize="0"/>
          <p:nvPr/>
        </p:nvPicPr>
        <p:blipFill>
          <a:blip r:embed="rId4">
            <a:alphaModFix/>
          </a:blip>
          <a:stretch>
            <a:fillRect/>
          </a:stretch>
        </p:blipFill>
        <p:spPr>
          <a:xfrm>
            <a:off x="9539200" y="1506350"/>
            <a:ext cx="2652794" cy="2347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23"/>
          <p:cNvSpPr/>
          <p:nvPr/>
        </p:nvSpPr>
        <p:spPr>
          <a:xfrm>
            <a:off x="3966654" y="152791"/>
            <a:ext cx="290015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9. DCT and Band Power:</a:t>
            </a:r>
            <a:endParaRPr sz="1800">
              <a:solidFill>
                <a:schemeClr val="dk1"/>
              </a:solidFill>
              <a:latin typeface="Century Gothic"/>
              <a:ea typeface="Century Gothic"/>
              <a:cs typeface="Century Gothic"/>
              <a:sym typeface="Century Gothic"/>
            </a:endParaRPr>
          </a:p>
        </p:txBody>
      </p:sp>
      <p:pic>
        <p:nvPicPr>
          <p:cNvPr id="382" name="Google Shape;382;p23"/>
          <p:cNvPicPr preferRelativeResize="0"/>
          <p:nvPr/>
        </p:nvPicPr>
        <p:blipFill>
          <a:blip r:embed="rId3">
            <a:alphaModFix/>
          </a:blip>
          <a:stretch>
            <a:fillRect/>
          </a:stretch>
        </p:blipFill>
        <p:spPr>
          <a:xfrm>
            <a:off x="169525" y="1417475"/>
            <a:ext cx="9378480" cy="2334425"/>
          </a:xfrm>
          <a:prstGeom prst="rect">
            <a:avLst/>
          </a:prstGeom>
          <a:noFill/>
          <a:ln>
            <a:noFill/>
          </a:ln>
        </p:spPr>
      </p:pic>
      <p:pic>
        <p:nvPicPr>
          <p:cNvPr id="383" name="Google Shape;383;p23"/>
          <p:cNvPicPr preferRelativeResize="0"/>
          <p:nvPr/>
        </p:nvPicPr>
        <p:blipFill>
          <a:blip r:embed="rId4">
            <a:alphaModFix/>
          </a:blip>
          <a:stretch>
            <a:fillRect/>
          </a:stretch>
        </p:blipFill>
        <p:spPr>
          <a:xfrm>
            <a:off x="9548000" y="1417475"/>
            <a:ext cx="2643999" cy="2334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24"/>
          <p:cNvSpPr/>
          <p:nvPr/>
        </p:nvSpPr>
        <p:spPr>
          <a:xfrm>
            <a:off x="3708031" y="170209"/>
            <a:ext cx="350448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10. Wavelet and Band Power:</a:t>
            </a:r>
            <a:endParaRPr sz="1800">
              <a:solidFill>
                <a:schemeClr val="dk1"/>
              </a:solidFill>
              <a:latin typeface="Century Gothic"/>
              <a:ea typeface="Century Gothic"/>
              <a:cs typeface="Century Gothic"/>
              <a:sym typeface="Century Gothic"/>
            </a:endParaRPr>
          </a:p>
        </p:txBody>
      </p:sp>
      <p:pic>
        <p:nvPicPr>
          <p:cNvPr id="389" name="Google Shape;389;p24"/>
          <p:cNvPicPr preferRelativeResize="0"/>
          <p:nvPr/>
        </p:nvPicPr>
        <p:blipFill>
          <a:blip r:embed="rId3">
            <a:alphaModFix/>
          </a:blip>
          <a:stretch>
            <a:fillRect/>
          </a:stretch>
        </p:blipFill>
        <p:spPr>
          <a:xfrm>
            <a:off x="0" y="1263450"/>
            <a:ext cx="9444559" cy="2359850"/>
          </a:xfrm>
          <a:prstGeom prst="rect">
            <a:avLst/>
          </a:prstGeom>
          <a:noFill/>
          <a:ln>
            <a:noFill/>
          </a:ln>
        </p:spPr>
      </p:pic>
      <p:pic>
        <p:nvPicPr>
          <p:cNvPr id="390" name="Google Shape;390;p24"/>
          <p:cNvPicPr preferRelativeResize="0"/>
          <p:nvPr/>
        </p:nvPicPr>
        <p:blipFill>
          <a:blip r:embed="rId4">
            <a:alphaModFix/>
          </a:blip>
          <a:stretch>
            <a:fillRect/>
          </a:stretch>
        </p:blipFill>
        <p:spPr>
          <a:xfrm>
            <a:off x="9444550" y="1263450"/>
            <a:ext cx="2663200" cy="2359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25"/>
          <p:cNvSpPr/>
          <p:nvPr/>
        </p:nvSpPr>
        <p:spPr>
          <a:xfrm>
            <a:off x="3874142" y="152791"/>
            <a:ext cx="339868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11. Statistic + DCT + Wavelet:</a:t>
            </a:r>
            <a:endParaRPr sz="1800">
              <a:solidFill>
                <a:schemeClr val="dk1"/>
              </a:solidFill>
              <a:latin typeface="Century Gothic"/>
              <a:ea typeface="Century Gothic"/>
              <a:cs typeface="Century Gothic"/>
              <a:sym typeface="Century Gothic"/>
            </a:endParaRPr>
          </a:p>
        </p:txBody>
      </p:sp>
      <p:pic>
        <p:nvPicPr>
          <p:cNvPr id="396" name="Google Shape;396;p25"/>
          <p:cNvPicPr preferRelativeResize="0"/>
          <p:nvPr/>
        </p:nvPicPr>
        <p:blipFill>
          <a:blip r:embed="rId3">
            <a:alphaModFix/>
          </a:blip>
          <a:stretch>
            <a:fillRect/>
          </a:stretch>
        </p:blipFill>
        <p:spPr>
          <a:xfrm>
            <a:off x="0" y="1353400"/>
            <a:ext cx="9465427" cy="2359925"/>
          </a:xfrm>
          <a:prstGeom prst="rect">
            <a:avLst/>
          </a:prstGeom>
          <a:noFill/>
          <a:ln>
            <a:noFill/>
          </a:ln>
        </p:spPr>
      </p:pic>
      <p:pic>
        <p:nvPicPr>
          <p:cNvPr id="397" name="Google Shape;397;p25"/>
          <p:cNvPicPr preferRelativeResize="0"/>
          <p:nvPr/>
        </p:nvPicPr>
        <p:blipFill>
          <a:blip r:embed="rId4">
            <a:alphaModFix/>
          </a:blip>
          <a:stretch>
            <a:fillRect/>
          </a:stretch>
        </p:blipFill>
        <p:spPr>
          <a:xfrm>
            <a:off x="9465425" y="1353400"/>
            <a:ext cx="2667748" cy="23599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26"/>
          <p:cNvSpPr/>
          <p:nvPr/>
        </p:nvSpPr>
        <p:spPr>
          <a:xfrm>
            <a:off x="3786069" y="144083"/>
            <a:ext cx="3818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12. Statistic + DCT + Band Power:</a:t>
            </a:r>
            <a:endParaRPr sz="1800">
              <a:solidFill>
                <a:schemeClr val="dk1"/>
              </a:solidFill>
              <a:latin typeface="Century Gothic"/>
              <a:ea typeface="Century Gothic"/>
              <a:cs typeface="Century Gothic"/>
              <a:sym typeface="Century Gothic"/>
            </a:endParaRPr>
          </a:p>
        </p:txBody>
      </p:sp>
      <p:pic>
        <p:nvPicPr>
          <p:cNvPr id="403" name="Google Shape;403;p26"/>
          <p:cNvPicPr preferRelativeResize="0"/>
          <p:nvPr/>
        </p:nvPicPr>
        <p:blipFill>
          <a:blip r:embed="rId3">
            <a:alphaModFix/>
          </a:blip>
          <a:stretch>
            <a:fillRect/>
          </a:stretch>
        </p:blipFill>
        <p:spPr>
          <a:xfrm>
            <a:off x="264150" y="1780250"/>
            <a:ext cx="9289724" cy="2332550"/>
          </a:xfrm>
          <a:prstGeom prst="rect">
            <a:avLst/>
          </a:prstGeom>
          <a:noFill/>
          <a:ln>
            <a:noFill/>
          </a:ln>
        </p:spPr>
      </p:pic>
      <p:pic>
        <p:nvPicPr>
          <p:cNvPr id="404" name="Google Shape;404;p26"/>
          <p:cNvPicPr preferRelativeResize="0"/>
          <p:nvPr/>
        </p:nvPicPr>
        <p:blipFill>
          <a:blip r:embed="rId4">
            <a:alphaModFix/>
          </a:blip>
          <a:stretch>
            <a:fillRect/>
          </a:stretch>
        </p:blipFill>
        <p:spPr>
          <a:xfrm>
            <a:off x="9553875" y="1780250"/>
            <a:ext cx="2638123" cy="2332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27"/>
          <p:cNvSpPr/>
          <p:nvPr/>
        </p:nvSpPr>
        <p:spPr>
          <a:xfrm>
            <a:off x="3826697" y="178917"/>
            <a:ext cx="429476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13. Statistic + Wavelet + Band Power:</a:t>
            </a:r>
            <a:endParaRPr sz="1800">
              <a:solidFill>
                <a:schemeClr val="dk1"/>
              </a:solidFill>
              <a:latin typeface="Century Gothic"/>
              <a:ea typeface="Century Gothic"/>
              <a:cs typeface="Century Gothic"/>
              <a:sym typeface="Century Gothic"/>
            </a:endParaRPr>
          </a:p>
        </p:txBody>
      </p:sp>
      <p:pic>
        <p:nvPicPr>
          <p:cNvPr id="410" name="Google Shape;410;p27"/>
          <p:cNvPicPr preferRelativeResize="0"/>
          <p:nvPr/>
        </p:nvPicPr>
        <p:blipFill>
          <a:blip r:embed="rId3">
            <a:alphaModFix/>
          </a:blip>
          <a:stretch>
            <a:fillRect/>
          </a:stretch>
        </p:blipFill>
        <p:spPr>
          <a:xfrm>
            <a:off x="85725" y="1543600"/>
            <a:ext cx="9407660" cy="2353200"/>
          </a:xfrm>
          <a:prstGeom prst="rect">
            <a:avLst/>
          </a:prstGeom>
          <a:noFill/>
          <a:ln>
            <a:noFill/>
          </a:ln>
        </p:spPr>
      </p:pic>
      <p:pic>
        <p:nvPicPr>
          <p:cNvPr id="411" name="Google Shape;411;p27"/>
          <p:cNvPicPr preferRelativeResize="0"/>
          <p:nvPr/>
        </p:nvPicPr>
        <p:blipFill>
          <a:blip r:embed="rId4">
            <a:alphaModFix/>
          </a:blip>
          <a:stretch>
            <a:fillRect/>
          </a:stretch>
        </p:blipFill>
        <p:spPr>
          <a:xfrm>
            <a:off x="9493375" y="1543600"/>
            <a:ext cx="2653068" cy="2353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28"/>
          <p:cNvSpPr/>
          <p:nvPr/>
        </p:nvSpPr>
        <p:spPr>
          <a:xfrm>
            <a:off x="3800542" y="161499"/>
            <a:ext cx="391164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14. DCT + Wavelet + Band Power:</a:t>
            </a:r>
            <a:endParaRPr sz="1800">
              <a:solidFill>
                <a:schemeClr val="dk1"/>
              </a:solidFill>
              <a:latin typeface="Century Gothic"/>
              <a:ea typeface="Century Gothic"/>
              <a:cs typeface="Century Gothic"/>
              <a:sym typeface="Century Gothic"/>
            </a:endParaRPr>
          </a:p>
        </p:txBody>
      </p:sp>
      <p:pic>
        <p:nvPicPr>
          <p:cNvPr id="417" name="Google Shape;417;p28"/>
          <p:cNvPicPr preferRelativeResize="0"/>
          <p:nvPr/>
        </p:nvPicPr>
        <p:blipFill>
          <a:blip r:embed="rId3">
            <a:alphaModFix/>
          </a:blip>
          <a:stretch>
            <a:fillRect/>
          </a:stretch>
        </p:blipFill>
        <p:spPr>
          <a:xfrm>
            <a:off x="0" y="1426175"/>
            <a:ext cx="9489748" cy="2378924"/>
          </a:xfrm>
          <a:prstGeom prst="rect">
            <a:avLst/>
          </a:prstGeom>
          <a:noFill/>
          <a:ln>
            <a:noFill/>
          </a:ln>
        </p:spPr>
      </p:pic>
      <p:pic>
        <p:nvPicPr>
          <p:cNvPr id="418" name="Google Shape;418;p28"/>
          <p:cNvPicPr preferRelativeResize="0"/>
          <p:nvPr/>
        </p:nvPicPr>
        <p:blipFill>
          <a:blip r:embed="rId4">
            <a:alphaModFix/>
          </a:blip>
          <a:stretch>
            <a:fillRect/>
          </a:stretch>
        </p:blipFill>
        <p:spPr>
          <a:xfrm>
            <a:off x="9489750" y="1426175"/>
            <a:ext cx="2684715" cy="23789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29"/>
          <p:cNvSpPr/>
          <p:nvPr/>
        </p:nvSpPr>
        <p:spPr>
          <a:xfrm>
            <a:off x="3534086" y="170208"/>
            <a:ext cx="501932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15. Statistic + DCT + Wavelet + Band Power:</a:t>
            </a:r>
            <a:endParaRPr sz="1800">
              <a:solidFill>
                <a:schemeClr val="dk1"/>
              </a:solidFill>
              <a:latin typeface="Century Gothic"/>
              <a:ea typeface="Century Gothic"/>
              <a:cs typeface="Century Gothic"/>
              <a:sym typeface="Century Gothic"/>
            </a:endParaRPr>
          </a:p>
        </p:txBody>
      </p:sp>
      <p:pic>
        <p:nvPicPr>
          <p:cNvPr id="424" name="Google Shape;424;p29"/>
          <p:cNvPicPr preferRelativeResize="0"/>
          <p:nvPr/>
        </p:nvPicPr>
        <p:blipFill>
          <a:blip r:embed="rId3">
            <a:alphaModFix/>
          </a:blip>
          <a:stretch>
            <a:fillRect/>
          </a:stretch>
        </p:blipFill>
        <p:spPr>
          <a:xfrm>
            <a:off x="140725" y="1174150"/>
            <a:ext cx="9369968" cy="2334850"/>
          </a:xfrm>
          <a:prstGeom prst="rect">
            <a:avLst/>
          </a:prstGeom>
          <a:noFill/>
          <a:ln>
            <a:noFill/>
          </a:ln>
        </p:spPr>
      </p:pic>
      <p:pic>
        <p:nvPicPr>
          <p:cNvPr id="425" name="Google Shape;425;p29"/>
          <p:cNvPicPr preferRelativeResize="0"/>
          <p:nvPr/>
        </p:nvPicPr>
        <p:blipFill>
          <a:blip r:embed="rId4">
            <a:alphaModFix/>
          </a:blip>
          <a:stretch>
            <a:fillRect/>
          </a:stretch>
        </p:blipFill>
        <p:spPr>
          <a:xfrm>
            <a:off x="9510700" y="1174150"/>
            <a:ext cx="2619699" cy="23348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30"/>
          <p:cNvSpPr/>
          <p:nvPr/>
        </p:nvSpPr>
        <p:spPr>
          <a:xfrm>
            <a:off x="4130321" y="187625"/>
            <a:ext cx="6931200" cy="478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16. </a:t>
            </a:r>
            <a:r>
              <a:rPr lang="en-IN" sz="1800">
                <a:solidFill>
                  <a:schemeClr val="dk1"/>
                </a:solidFill>
                <a:latin typeface="Century Gothic"/>
                <a:ea typeface="Century Gothic"/>
                <a:cs typeface="Century Gothic"/>
                <a:sym typeface="Century Gothic"/>
              </a:rPr>
              <a:t> Only CSP features using using scratch code </a:t>
            </a:r>
            <a:endParaRPr sz="1800">
              <a:solidFill>
                <a:schemeClr val="dk1"/>
              </a:solidFill>
              <a:latin typeface="Century Gothic"/>
              <a:ea typeface="Century Gothic"/>
              <a:cs typeface="Century Gothic"/>
              <a:sym typeface="Century Gothic"/>
            </a:endParaRPr>
          </a:p>
        </p:txBody>
      </p:sp>
      <p:pic>
        <p:nvPicPr>
          <p:cNvPr id="431" name="Google Shape;431;p30"/>
          <p:cNvPicPr preferRelativeResize="0"/>
          <p:nvPr/>
        </p:nvPicPr>
        <p:blipFill>
          <a:blip r:embed="rId3">
            <a:alphaModFix/>
          </a:blip>
          <a:stretch>
            <a:fillRect/>
          </a:stretch>
        </p:blipFill>
        <p:spPr>
          <a:xfrm>
            <a:off x="0" y="1709475"/>
            <a:ext cx="9604050" cy="2380200"/>
          </a:xfrm>
          <a:prstGeom prst="rect">
            <a:avLst/>
          </a:prstGeom>
          <a:noFill/>
          <a:ln>
            <a:noFill/>
          </a:ln>
        </p:spPr>
      </p:pic>
      <p:pic>
        <p:nvPicPr>
          <p:cNvPr id="432" name="Google Shape;432;p30"/>
          <p:cNvPicPr preferRelativeResize="0"/>
          <p:nvPr/>
        </p:nvPicPr>
        <p:blipFill>
          <a:blip r:embed="rId4">
            <a:alphaModFix/>
          </a:blip>
          <a:stretch>
            <a:fillRect/>
          </a:stretch>
        </p:blipFill>
        <p:spPr>
          <a:xfrm>
            <a:off x="9604050" y="1709475"/>
            <a:ext cx="2677325" cy="237812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
          <p:cNvSpPr txBox="1"/>
          <p:nvPr/>
        </p:nvSpPr>
        <p:spPr>
          <a:xfrm>
            <a:off x="3056709" y="191589"/>
            <a:ext cx="621792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800" u="sng">
                <a:solidFill>
                  <a:schemeClr val="dk1"/>
                </a:solidFill>
                <a:latin typeface="Century Gothic"/>
                <a:ea typeface="Century Gothic"/>
                <a:cs typeface="Century Gothic"/>
                <a:sym typeface="Century Gothic"/>
              </a:rPr>
              <a:t>1. Project Description</a:t>
            </a:r>
            <a:endParaRPr b="1" sz="2800" u="sng">
              <a:solidFill>
                <a:schemeClr val="dk1"/>
              </a:solidFill>
              <a:latin typeface="Century Gothic"/>
              <a:ea typeface="Century Gothic"/>
              <a:cs typeface="Century Gothic"/>
              <a:sym typeface="Century Gothic"/>
            </a:endParaRPr>
          </a:p>
        </p:txBody>
      </p:sp>
      <p:sp>
        <p:nvSpPr>
          <p:cNvPr id="192" name="Google Shape;192;p3"/>
          <p:cNvSpPr/>
          <p:nvPr/>
        </p:nvSpPr>
        <p:spPr>
          <a:xfrm>
            <a:off x="400594" y="923334"/>
            <a:ext cx="11695611"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000000"/>
                </a:solidFill>
                <a:latin typeface="Century Gothic"/>
                <a:ea typeface="Century Gothic"/>
                <a:cs typeface="Century Gothic"/>
                <a:sym typeface="Century Gothic"/>
              </a:rPr>
              <a:t>TITLE</a:t>
            </a:r>
            <a:r>
              <a:rPr lang="en-IN" sz="1400">
                <a:solidFill>
                  <a:srgbClr val="000000"/>
                </a:solidFill>
                <a:latin typeface="Century Gothic"/>
                <a:ea typeface="Century Gothic"/>
                <a:cs typeface="Century Gothic"/>
                <a:sym typeface="Century Gothic"/>
              </a:rPr>
              <a:t>- </a:t>
            </a:r>
            <a:r>
              <a:rPr b="1" lang="en-IN" sz="1800" u="sng">
                <a:solidFill>
                  <a:srgbClr val="00B050"/>
                </a:solidFill>
                <a:latin typeface="Century Gothic"/>
                <a:ea typeface="Century Gothic"/>
                <a:cs typeface="Century Gothic"/>
                <a:sym typeface="Century Gothic"/>
              </a:rPr>
              <a:t>Electroencephalogram Brain Signal Processing for Chromatic Visual Impression Identification.</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b="1" lang="en-IN" sz="1800" u="sng">
                <a:solidFill>
                  <a:srgbClr val="00B050"/>
                </a:solidFill>
                <a:latin typeface="Century Gothic"/>
                <a:ea typeface="Century Gothic"/>
                <a:cs typeface="Century Gothic"/>
                <a:sym typeface="Century Gothic"/>
              </a:rPr>
              <a:t>(differentiate the brain signals from red and white colour)</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br>
              <a:rPr lang="en-IN" sz="1800">
                <a:solidFill>
                  <a:schemeClr val="dk1"/>
                </a:solidFill>
                <a:latin typeface="Century Gothic"/>
                <a:ea typeface="Century Gothic"/>
                <a:cs typeface="Century Gothic"/>
                <a:sym typeface="Century Gothic"/>
              </a:rPr>
            </a:br>
            <a:endParaRPr sz="1800">
              <a:solidFill>
                <a:schemeClr val="dk1"/>
              </a:solidFill>
              <a:latin typeface="Century Gothic"/>
              <a:ea typeface="Century Gothic"/>
              <a:cs typeface="Century Gothic"/>
              <a:sym typeface="Century Gothic"/>
            </a:endParaRPr>
          </a:p>
        </p:txBody>
      </p:sp>
      <p:sp>
        <p:nvSpPr>
          <p:cNvPr id="193" name="Google Shape;193;p3"/>
          <p:cNvSpPr/>
          <p:nvPr/>
        </p:nvSpPr>
        <p:spPr>
          <a:xfrm>
            <a:off x="400594" y="1992553"/>
            <a:ext cx="11425646"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000000"/>
                </a:solidFill>
                <a:latin typeface="Century Gothic"/>
                <a:ea typeface="Century Gothic"/>
                <a:cs typeface="Century Gothic"/>
                <a:sym typeface="Century Gothic"/>
              </a:rPr>
              <a:t>Description</a:t>
            </a:r>
            <a:r>
              <a:rPr lang="en-IN" sz="1800">
                <a:solidFill>
                  <a:srgbClr val="000000"/>
                </a:solidFill>
                <a:latin typeface="Century Gothic"/>
                <a:ea typeface="Century Gothic"/>
                <a:cs typeface="Century Gothic"/>
                <a:sym typeface="Century Gothic"/>
              </a:rPr>
              <a:t>- we are using openBCI device to record the signals from the brain, when the subject is shown only red and white colors. And then using Preprocessing steps, extracting features and training models to differentiate between 2 colors(white or red).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br>
              <a:rPr lang="en-IN" sz="1800">
                <a:solidFill>
                  <a:schemeClr val="dk1"/>
                </a:solidFill>
                <a:latin typeface="Century Gothic"/>
                <a:ea typeface="Century Gothic"/>
                <a:cs typeface="Century Gothic"/>
                <a:sym typeface="Century Gothic"/>
              </a:rPr>
            </a:br>
            <a:endParaRPr sz="1800">
              <a:solidFill>
                <a:schemeClr val="dk1"/>
              </a:solidFill>
              <a:latin typeface="Century Gothic"/>
              <a:ea typeface="Century Gothic"/>
              <a:cs typeface="Century Gothic"/>
              <a:sym typeface="Century Gothic"/>
            </a:endParaRPr>
          </a:p>
        </p:txBody>
      </p:sp>
      <p:pic>
        <p:nvPicPr>
          <p:cNvPr descr="https://lh4.googleusercontent.com/ekRxX2cZUmYZvqafkKyHG56pRZOUGWCaOqoLdOwzwxHf9oKpULbEbyk2PvmCG9Si58k0N0ADp6nehVvuBDgcQMjnwX3j7c4cgxiG5mflxYBJRsIb-Oj0ifqiosFtm-VBk6A0F0Ku79-wjPQWl0XFAg=s2048" id="194" name="Google Shape;194;p3"/>
          <p:cNvPicPr preferRelativeResize="0"/>
          <p:nvPr/>
        </p:nvPicPr>
        <p:blipFill rotWithShape="1">
          <a:blip r:embed="rId3">
            <a:alphaModFix/>
          </a:blip>
          <a:srcRect b="0" l="0" r="0" t="0"/>
          <a:stretch/>
        </p:blipFill>
        <p:spPr>
          <a:xfrm>
            <a:off x="1322525" y="3192882"/>
            <a:ext cx="2282824" cy="1844706"/>
          </a:xfrm>
          <a:prstGeom prst="rect">
            <a:avLst/>
          </a:prstGeom>
          <a:noFill/>
          <a:ln>
            <a:noFill/>
          </a:ln>
        </p:spPr>
      </p:pic>
      <p:pic>
        <p:nvPicPr>
          <p:cNvPr descr="GUI v4.1.5" id="195" name="Google Shape;195;p3"/>
          <p:cNvPicPr preferRelativeResize="0"/>
          <p:nvPr/>
        </p:nvPicPr>
        <p:blipFill rotWithShape="1">
          <a:blip r:embed="rId4">
            <a:alphaModFix/>
          </a:blip>
          <a:srcRect b="0" l="0" r="0" t="0"/>
          <a:stretch/>
        </p:blipFill>
        <p:spPr>
          <a:xfrm>
            <a:off x="7958221" y="2971798"/>
            <a:ext cx="3301962" cy="2297615"/>
          </a:xfrm>
          <a:prstGeom prst="rect">
            <a:avLst/>
          </a:prstGeom>
          <a:noFill/>
          <a:ln>
            <a:noFill/>
          </a:ln>
        </p:spPr>
      </p:pic>
      <p:sp>
        <p:nvSpPr>
          <p:cNvPr id="196" name="Google Shape;196;p3"/>
          <p:cNvSpPr/>
          <p:nvPr/>
        </p:nvSpPr>
        <p:spPr>
          <a:xfrm>
            <a:off x="400593" y="5443083"/>
            <a:ext cx="11425647"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rgbClr val="000000"/>
                </a:solidFill>
                <a:latin typeface="Century Gothic"/>
                <a:ea typeface="Century Gothic"/>
                <a:cs typeface="Century Gothic"/>
                <a:sym typeface="Century Gothic"/>
              </a:rPr>
              <a:t>Applications</a:t>
            </a:r>
            <a:r>
              <a:rPr lang="en-IN" sz="1800">
                <a:solidFill>
                  <a:srgbClr val="000000"/>
                </a:solidFill>
                <a:latin typeface="Century Gothic"/>
                <a:ea typeface="Century Gothic"/>
                <a:cs typeface="Century Gothic"/>
                <a:sym typeface="Century Gothic"/>
              </a:rPr>
              <a:t>-  if we are able to discriminate two different colors then we can use this as two control commands for controlling any dedicated computer applications.</a:t>
            </a:r>
            <a:endParaRPr/>
          </a:p>
          <a:p>
            <a:pPr indent="0" lvl="0" marL="0" marR="0" rtl="0" algn="l">
              <a:spcBef>
                <a:spcPts val="0"/>
              </a:spcBef>
              <a:spcAft>
                <a:spcPts val="0"/>
              </a:spcAft>
              <a:buNone/>
            </a:pPr>
            <a:r>
              <a:rPr i="1" lang="en-IN" sz="1800">
                <a:solidFill>
                  <a:srgbClr val="000000"/>
                </a:solidFill>
                <a:latin typeface="Century Gothic"/>
                <a:ea typeface="Century Gothic"/>
                <a:cs typeface="Century Gothic"/>
                <a:sym typeface="Century Gothic"/>
              </a:rPr>
              <a:t>(especially helpful for handicapped people)</a:t>
            </a:r>
            <a:endParaRPr i="1"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br>
              <a:rPr lang="en-IN" sz="1800">
                <a:solidFill>
                  <a:schemeClr val="dk1"/>
                </a:solidFill>
                <a:latin typeface="Century Gothic"/>
                <a:ea typeface="Century Gothic"/>
                <a:cs typeface="Century Gothic"/>
                <a:sym typeface="Century Gothic"/>
              </a:rPr>
            </a:b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31"/>
          <p:cNvSpPr/>
          <p:nvPr/>
        </p:nvSpPr>
        <p:spPr>
          <a:xfrm>
            <a:off x="3327083" y="178917"/>
            <a:ext cx="546816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17. Only PCA features </a:t>
            </a:r>
            <a:endParaRPr sz="1800">
              <a:solidFill>
                <a:schemeClr val="dk1"/>
              </a:solidFill>
              <a:latin typeface="Century Gothic"/>
              <a:ea typeface="Century Gothic"/>
              <a:cs typeface="Century Gothic"/>
              <a:sym typeface="Century Gothic"/>
            </a:endParaRPr>
          </a:p>
        </p:txBody>
      </p:sp>
      <p:pic>
        <p:nvPicPr>
          <p:cNvPr id="438" name="Google Shape;438;p31"/>
          <p:cNvPicPr preferRelativeResize="0"/>
          <p:nvPr/>
        </p:nvPicPr>
        <p:blipFill>
          <a:blip r:embed="rId3">
            <a:alphaModFix/>
          </a:blip>
          <a:stretch>
            <a:fillRect/>
          </a:stretch>
        </p:blipFill>
        <p:spPr>
          <a:xfrm>
            <a:off x="0" y="1557900"/>
            <a:ext cx="8966927" cy="2239306"/>
          </a:xfrm>
          <a:prstGeom prst="rect">
            <a:avLst/>
          </a:prstGeom>
          <a:noFill/>
          <a:ln>
            <a:noFill/>
          </a:ln>
        </p:spPr>
      </p:pic>
      <p:pic>
        <p:nvPicPr>
          <p:cNvPr id="439" name="Google Shape;439;p31"/>
          <p:cNvPicPr preferRelativeResize="0"/>
          <p:nvPr/>
        </p:nvPicPr>
        <p:blipFill>
          <a:blip r:embed="rId4">
            <a:alphaModFix/>
          </a:blip>
          <a:stretch>
            <a:fillRect/>
          </a:stretch>
        </p:blipFill>
        <p:spPr>
          <a:xfrm>
            <a:off x="8966925" y="1525325"/>
            <a:ext cx="2577008" cy="23044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32"/>
          <p:cNvSpPr/>
          <p:nvPr/>
        </p:nvSpPr>
        <p:spPr>
          <a:xfrm>
            <a:off x="3637019" y="170208"/>
            <a:ext cx="44999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18. Only CSP features using mne library</a:t>
            </a:r>
            <a:endParaRPr sz="1800">
              <a:solidFill>
                <a:schemeClr val="dk1"/>
              </a:solidFill>
              <a:latin typeface="Century Gothic"/>
              <a:ea typeface="Century Gothic"/>
              <a:cs typeface="Century Gothic"/>
              <a:sym typeface="Century Gothic"/>
            </a:endParaRPr>
          </a:p>
        </p:txBody>
      </p:sp>
      <p:pic>
        <p:nvPicPr>
          <p:cNvPr id="445" name="Google Shape;445;p32"/>
          <p:cNvPicPr preferRelativeResize="0"/>
          <p:nvPr/>
        </p:nvPicPr>
        <p:blipFill>
          <a:blip r:embed="rId3">
            <a:alphaModFix/>
          </a:blip>
          <a:stretch>
            <a:fillRect/>
          </a:stretch>
        </p:blipFill>
        <p:spPr>
          <a:xfrm>
            <a:off x="0" y="1163450"/>
            <a:ext cx="9160977" cy="2274125"/>
          </a:xfrm>
          <a:prstGeom prst="rect">
            <a:avLst/>
          </a:prstGeom>
          <a:noFill/>
          <a:ln>
            <a:noFill/>
          </a:ln>
        </p:spPr>
      </p:pic>
      <p:pic>
        <p:nvPicPr>
          <p:cNvPr id="446" name="Google Shape;446;p32"/>
          <p:cNvPicPr preferRelativeResize="0"/>
          <p:nvPr/>
        </p:nvPicPr>
        <p:blipFill>
          <a:blip r:embed="rId4">
            <a:alphaModFix/>
          </a:blip>
          <a:stretch>
            <a:fillRect/>
          </a:stretch>
        </p:blipFill>
        <p:spPr>
          <a:xfrm>
            <a:off x="9160975" y="1163450"/>
            <a:ext cx="2555317" cy="22741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33"/>
          <p:cNvSpPr txBox="1"/>
          <p:nvPr/>
        </p:nvSpPr>
        <p:spPr>
          <a:xfrm>
            <a:off x="3370217" y="200297"/>
            <a:ext cx="56954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11. conclusion</a:t>
            </a:r>
            <a:endParaRPr b="1" sz="1800" u="sng">
              <a:solidFill>
                <a:schemeClr val="dk1"/>
              </a:solidFill>
              <a:latin typeface="Century Gothic"/>
              <a:ea typeface="Century Gothic"/>
              <a:cs typeface="Century Gothic"/>
              <a:sym typeface="Century Gothic"/>
            </a:endParaRPr>
          </a:p>
        </p:txBody>
      </p:sp>
      <p:sp>
        <p:nvSpPr>
          <p:cNvPr id="452" name="Google Shape;452;p33"/>
          <p:cNvSpPr txBox="1"/>
          <p:nvPr/>
        </p:nvSpPr>
        <p:spPr>
          <a:xfrm>
            <a:off x="1863634" y="984069"/>
            <a:ext cx="986681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Model:</a:t>
            </a:r>
            <a:endParaRPr/>
          </a:p>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      mostly </a:t>
            </a:r>
            <a:r>
              <a:rPr b="1" lang="en-IN" sz="1800">
                <a:solidFill>
                  <a:schemeClr val="dk1"/>
                </a:solidFill>
                <a:latin typeface="Century Gothic"/>
                <a:ea typeface="Century Gothic"/>
                <a:cs typeface="Century Gothic"/>
                <a:sym typeface="Century Gothic"/>
              </a:rPr>
              <a:t>random forest </a:t>
            </a:r>
            <a:r>
              <a:rPr lang="en-IN" sz="1800">
                <a:solidFill>
                  <a:schemeClr val="dk1"/>
                </a:solidFill>
                <a:latin typeface="Century Gothic"/>
                <a:ea typeface="Century Gothic"/>
                <a:cs typeface="Century Gothic"/>
                <a:sym typeface="Century Gothic"/>
              </a:rPr>
              <a:t>and </a:t>
            </a:r>
            <a:r>
              <a:rPr b="1" lang="en-IN" sz="1800">
                <a:solidFill>
                  <a:schemeClr val="dk1"/>
                </a:solidFill>
                <a:latin typeface="Century Gothic"/>
                <a:ea typeface="Century Gothic"/>
                <a:cs typeface="Century Gothic"/>
                <a:sym typeface="Century Gothic"/>
              </a:rPr>
              <a:t>decision tree </a:t>
            </a:r>
            <a:r>
              <a:rPr lang="en-IN" sz="1800">
                <a:solidFill>
                  <a:schemeClr val="dk1"/>
                </a:solidFill>
                <a:latin typeface="Century Gothic"/>
                <a:ea typeface="Century Gothic"/>
                <a:cs typeface="Century Gothic"/>
                <a:sym typeface="Century Gothic"/>
              </a:rPr>
              <a:t>is giving us very good accuracy.   </a:t>
            </a:r>
            <a:endParaRPr sz="1800">
              <a:solidFill>
                <a:schemeClr val="dk1"/>
              </a:solidFill>
              <a:latin typeface="Century Gothic"/>
              <a:ea typeface="Century Gothic"/>
              <a:cs typeface="Century Gothic"/>
              <a:sym typeface="Century Gothic"/>
            </a:endParaRPr>
          </a:p>
        </p:txBody>
      </p:sp>
      <p:sp>
        <p:nvSpPr>
          <p:cNvPr id="453" name="Google Shape;453;p33"/>
          <p:cNvSpPr txBox="1"/>
          <p:nvPr/>
        </p:nvSpPr>
        <p:spPr>
          <a:xfrm>
            <a:off x="1863634" y="2351314"/>
            <a:ext cx="877824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Features:</a:t>
            </a:r>
            <a:endParaRPr/>
          </a:p>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     only with </a:t>
            </a:r>
            <a:r>
              <a:rPr b="1" lang="en-IN" sz="1800">
                <a:solidFill>
                  <a:schemeClr val="dk1"/>
                </a:solidFill>
                <a:latin typeface="Century Gothic"/>
                <a:ea typeface="Century Gothic"/>
                <a:cs typeface="Century Gothic"/>
                <a:sym typeface="Century Gothic"/>
              </a:rPr>
              <a:t>DCT features </a:t>
            </a:r>
            <a:r>
              <a:rPr lang="en-IN" sz="1800">
                <a:solidFill>
                  <a:schemeClr val="dk1"/>
                </a:solidFill>
                <a:latin typeface="Century Gothic"/>
                <a:ea typeface="Century Gothic"/>
                <a:cs typeface="Century Gothic"/>
                <a:sym typeface="Century Gothic"/>
              </a:rPr>
              <a:t>are giving very good accuracy.</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34"/>
          <p:cNvSpPr txBox="1"/>
          <p:nvPr/>
        </p:nvSpPr>
        <p:spPr>
          <a:xfrm>
            <a:off x="3614057" y="1854927"/>
            <a:ext cx="7585166"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4800" u="sng">
                <a:solidFill>
                  <a:schemeClr val="dk1"/>
                </a:solidFill>
                <a:latin typeface="Century Gothic"/>
                <a:ea typeface="Century Gothic"/>
                <a:cs typeface="Century Gothic"/>
                <a:sym typeface="Century Gothic"/>
              </a:rPr>
              <a:t>THANK YOU</a:t>
            </a:r>
            <a:endParaRPr b="1" sz="4800" u="sng">
              <a:solidFill>
                <a:schemeClr val="dk1"/>
              </a:solidFill>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4"/>
          <p:cNvSpPr/>
          <p:nvPr/>
        </p:nvSpPr>
        <p:spPr>
          <a:xfrm>
            <a:off x="1097280" y="146597"/>
            <a:ext cx="10546081"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400" u="sng">
                <a:solidFill>
                  <a:srgbClr val="000000"/>
                </a:solidFill>
                <a:latin typeface="Century Gothic"/>
                <a:ea typeface="Century Gothic"/>
                <a:cs typeface="Century Gothic"/>
                <a:sym typeface="Century Gothic"/>
              </a:rPr>
              <a:t>2. Plan of when and for how much duration to show red or white color:</a:t>
            </a:r>
            <a:endParaRPr sz="2400" u="sng">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br>
              <a:rPr lang="en-IN" sz="1800">
                <a:solidFill>
                  <a:schemeClr val="dk1"/>
                </a:solidFill>
                <a:latin typeface="Century Gothic"/>
                <a:ea typeface="Century Gothic"/>
                <a:cs typeface="Century Gothic"/>
                <a:sym typeface="Century Gothic"/>
              </a:rPr>
            </a:br>
            <a:endParaRPr sz="1800">
              <a:solidFill>
                <a:schemeClr val="dk1"/>
              </a:solidFill>
              <a:latin typeface="Century Gothic"/>
              <a:ea typeface="Century Gothic"/>
              <a:cs typeface="Century Gothic"/>
              <a:sym typeface="Century Gothic"/>
            </a:endParaRPr>
          </a:p>
        </p:txBody>
      </p:sp>
      <p:pic>
        <p:nvPicPr>
          <p:cNvPr id="202" name="Google Shape;202;p4"/>
          <p:cNvPicPr preferRelativeResize="0"/>
          <p:nvPr/>
        </p:nvPicPr>
        <p:blipFill rotWithShape="1">
          <a:blip r:embed="rId3">
            <a:alphaModFix/>
          </a:blip>
          <a:srcRect b="0" l="0" r="0" t="0"/>
          <a:stretch/>
        </p:blipFill>
        <p:spPr>
          <a:xfrm>
            <a:off x="1341120" y="1233541"/>
            <a:ext cx="10058400" cy="1926949"/>
          </a:xfrm>
          <a:prstGeom prst="rect">
            <a:avLst/>
          </a:prstGeom>
          <a:noFill/>
          <a:ln>
            <a:noFill/>
          </a:ln>
        </p:spPr>
      </p:pic>
      <p:sp>
        <p:nvSpPr>
          <p:cNvPr id="203" name="Google Shape;203;p4"/>
          <p:cNvSpPr/>
          <p:nvPr/>
        </p:nvSpPr>
        <p:spPr>
          <a:xfrm>
            <a:off x="5971607" y="3244334"/>
            <a:ext cx="24878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 </a:t>
            </a:r>
            <a:endParaRPr/>
          </a:p>
        </p:txBody>
      </p:sp>
      <p:sp>
        <p:nvSpPr>
          <p:cNvPr id="204" name="Google Shape;204;p4"/>
          <p:cNvSpPr/>
          <p:nvPr/>
        </p:nvSpPr>
        <p:spPr>
          <a:xfrm>
            <a:off x="5971607" y="3244334"/>
            <a:ext cx="24878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 </a:t>
            </a:r>
            <a:endParaRPr/>
          </a:p>
        </p:txBody>
      </p:sp>
      <p:sp>
        <p:nvSpPr>
          <p:cNvPr id="205" name="Google Shape;205;p4"/>
          <p:cNvSpPr txBox="1"/>
          <p:nvPr/>
        </p:nvSpPr>
        <p:spPr>
          <a:xfrm>
            <a:off x="4093028" y="3779520"/>
            <a:ext cx="3492137"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In each session recording:</a:t>
            </a:r>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  total time: 340 sec (5.66 min)</a:t>
            </a:r>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  50 colors shown</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5"/>
          <p:cNvSpPr/>
          <p:nvPr/>
        </p:nvSpPr>
        <p:spPr>
          <a:xfrm>
            <a:off x="879565" y="103056"/>
            <a:ext cx="11791407"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400" u="sng">
                <a:solidFill>
                  <a:srgbClr val="000000"/>
                </a:solidFill>
                <a:latin typeface="Century Gothic"/>
                <a:ea typeface="Century Gothic"/>
                <a:cs typeface="Century Gothic"/>
                <a:sym typeface="Century Gothic"/>
              </a:rPr>
              <a:t>3. Step by step process we used OpenBCI to collect the brain signals data.</a:t>
            </a:r>
            <a:endParaRPr sz="24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br>
              <a:rPr lang="en-IN" sz="1800">
                <a:solidFill>
                  <a:schemeClr val="dk1"/>
                </a:solidFill>
                <a:latin typeface="Century Gothic"/>
                <a:ea typeface="Century Gothic"/>
                <a:cs typeface="Century Gothic"/>
                <a:sym typeface="Century Gothic"/>
              </a:rPr>
            </a:br>
            <a:endParaRPr sz="1800">
              <a:solidFill>
                <a:schemeClr val="dk1"/>
              </a:solidFill>
              <a:latin typeface="Century Gothic"/>
              <a:ea typeface="Century Gothic"/>
              <a:cs typeface="Century Gothic"/>
              <a:sym typeface="Century Gothic"/>
            </a:endParaRPr>
          </a:p>
        </p:txBody>
      </p:sp>
      <p:sp>
        <p:nvSpPr>
          <p:cNvPr id="211" name="Google Shape;211;p5"/>
          <p:cNvSpPr/>
          <p:nvPr/>
        </p:nvSpPr>
        <p:spPr>
          <a:xfrm>
            <a:off x="879565" y="764067"/>
            <a:ext cx="609600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rgbClr val="000000"/>
                </a:solidFill>
                <a:latin typeface="Century Gothic"/>
                <a:ea typeface="Century Gothic"/>
                <a:cs typeface="Century Gothic"/>
                <a:sym typeface="Century Gothic"/>
              </a:rPr>
              <a:t>3.1 Setting the hardware part</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br>
              <a:rPr lang="en-IN" sz="1800">
                <a:solidFill>
                  <a:schemeClr val="dk1"/>
                </a:solidFill>
                <a:latin typeface="Century Gothic"/>
                <a:ea typeface="Century Gothic"/>
                <a:cs typeface="Century Gothic"/>
                <a:sym typeface="Century Gothic"/>
              </a:rPr>
            </a:br>
            <a:endParaRPr sz="1800">
              <a:solidFill>
                <a:schemeClr val="dk1"/>
              </a:solidFill>
              <a:latin typeface="Century Gothic"/>
              <a:ea typeface="Century Gothic"/>
              <a:cs typeface="Century Gothic"/>
              <a:sym typeface="Century Gothic"/>
            </a:endParaRPr>
          </a:p>
        </p:txBody>
      </p:sp>
      <p:sp>
        <p:nvSpPr>
          <p:cNvPr id="212" name="Google Shape;212;p5"/>
          <p:cNvSpPr/>
          <p:nvPr/>
        </p:nvSpPr>
        <p:spPr>
          <a:xfrm>
            <a:off x="330924" y="1255936"/>
            <a:ext cx="11773989"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0000"/>
                </a:solidFill>
                <a:latin typeface="Century Gothic"/>
                <a:ea typeface="Century Gothic"/>
                <a:cs typeface="Century Gothic"/>
                <a:sym typeface="Century Gothic"/>
              </a:rPr>
              <a:t>1.) decide which which portion of the subject’s head you want to measure the data from by setting the points on the headset. We are using fp1,fp2,c3,c4,p3,p4,o1,o2  as visual stimuli is measured by the back of the head and using ………………….. as support electrodes.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br>
              <a:rPr lang="en-IN" sz="1800">
                <a:solidFill>
                  <a:schemeClr val="dk1"/>
                </a:solidFill>
                <a:latin typeface="Century Gothic"/>
                <a:ea typeface="Century Gothic"/>
                <a:cs typeface="Century Gothic"/>
                <a:sym typeface="Century Gothic"/>
              </a:rPr>
            </a:br>
            <a:endParaRPr sz="1800">
              <a:solidFill>
                <a:schemeClr val="dk1"/>
              </a:solidFill>
              <a:latin typeface="Century Gothic"/>
              <a:ea typeface="Century Gothic"/>
              <a:cs typeface="Century Gothic"/>
              <a:sym typeface="Century Gothic"/>
            </a:endParaRPr>
          </a:p>
        </p:txBody>
      </p:sp>
      <p:pic>
        <p:nvPicPr>
          <p:cNvPr descr="https://lh4.googleusercontent.com/KpTWz4ugp0d-TlILnrB5dO2R1YLTk74opj2LFGiB3GckTB-Zfl7pVwXr5jlpmG8z5Eiun1JKVWOLtSYEmZEq9OGJXYIn9XBWe8EJtb8Ei-_9jDxjdnh2Yj_fmM-GYrmXHtC5XxNbfzUxQqfOdn2OjQ=s2048" id="213" name="Google Shape;213;p5"/>
          <p:cNvPicPr preferRelativeResize="0"/>
          <p:nvPr/>
        </p:nvPicPr>
        <p:blipFill rotWithShape="1">
          <a:blip r:embed="rId3">
            <a:alphaModFix/>
          </a:blip>
          <a:srcRect b="0" l="0" r="0" t="0"/>
          <a:stretch/>
        </p:blipFill>
        <p:spPr>
          <a:xfrm>
            <a:off x="1897289" y="2179266"/>
            <a:ext cx="2056402" cy="1794625"/>
          </a:xfrm>
          <a:prstGeom prst="rect">
            <a:avLst/>
          </a:prstGeom>
          <a:noFill/>
          <a:ln>
            <a:noFill/>
          </a:ln>
        </p:spPr>
      </p:pic>
      <p:sp>
        <p:nvSpPr>
          <p:cNvPr id="214" name="Google Shape;214;p5"/>
          <p:cNvSpPr/>
          <p:nvPr/>
        </p:nvSpPr>
        <p:spPr>
          <a:xfrm>
            <a:off x="330924" y="4076675"/>
            <a:ext cx="11652070"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0000"/>
                </a:solidFill>
                <a:latin typeface="Century Gothic"/>
                <a:ea typeface="Century Gothic"/>
                <a:cs typeface="Century Gothic"/>
                <a:sym typeface="Century Gothic"/>
              </a:rPr>
              <a:t>2.)make the subject wear this headset kit and make it comfortable on the subject’s head by adjust the supporting and non-supporting electrodes(which actually gives us data) to get the brain signals as a data properly.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br>
              <a:rPr lang="en-IN" sz="1800">
                <a:solidFill>
                  <a:schemeClr val="dk1"/>
                </a:solidFill>
                <a:latin typeface="Century Gothic"/>
                <a:ea typeface="Century Gothic"/>
                <a:cs typeface="Century Gothic"/>
                <a:sym typeface="Century Gothic"/>
              </a:rPr>
            </a:br>
            <a:endParaRPr sz="1800">
              <a:solidFill>
                <a:schemeClr val="dk1"/>
              </a:solidFill>
              <a:latin typeface="Century Gothic"/>
              <a:ea typeface="Century Gothic"/>
              <a:cs typeface="Century Gothic"/>
              <a:sym typeface="Century Gothic"/>
            </a:endParaRPr>
          </a:p>
        </p:txBody>
      </p:sp>
      <p:sp>
        <p:nvSpPr>
          <p:cNvPr id="215" name="Google Shape;215;p5"/>
          <p:cNvSpPr/>
          <p:nvPr/>
        </p:nvSpPr>
        <p:spPr>
          <a:xfrm>
            <a:off x="235130" y="5082682"/>
            <a:ext cx="1138210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0000"/>
                </a:solidFill>
                <a:latin typeface="Century Gothic"/>
                <a:ea typeface="Century Gothic"/>
                <a:cs typeface="Century Gothic"/>
                <a:sym typeface="Century Gothic"/>
              </a:rPr>
              <a:t>3.) put the SRB pin clip to the right ear to get  all be measured against this reference pin. </a:t>
            </a:r>
            <a:endParaRPr sz="1800">
              <a:solidFill>
                <a:schemeClr val="dk1"/>
              </a:solidFill>
              <a:latin typeface="Century Gothic"/>
              <a:ea typeface="Century Gothic"/>
              <a:cs typeface="Century Gothic"/>
              <a:sym typeface="Century Gothic"/>
            </a:endParaRPr>
          </a:p>
        </p:txBody>
      </p:sp>
      <p:sp>
        <p:nvSpPr>
          <p:cNvPr id="216" name="Google Shape;216;p5"/>
          <p:cNvSpPr/>
          <p:nvPr/>
        </p:nvSpPr>
        <p:spPr>
          <a:xfrm>
            <a:off x="162679" y="5752403"/>
            <a:ext cx="346921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0000"/>
                </a:solidFill>
                <a:latin typeface="Century Gothic"/>
                <a:ea typeface="Century Gothic"/>
                <a:cs typeface="Century Gothic"/>
                <a:sym typeface="Century Gothic"/>
              </a:rPr>
              <a:t>4.) connect dongle to the PC</a:t>
            </a:r>
            <a:endParaRPr sz="1800">
              <a:solidFill>
                <a:schemeClr val="dk1"/>
              </a:solidFill>
              <a:latin typeface="Century Gothic"/>
              <a:ea typeface="Century Gothic"/>
              <a:cs typeface="Century Gothic"/>
              <a:sym typeface="Century Gothic"/>
            </a:endParaRPr>
          </a:p>
        </p:txBody>
      </p:sp>
      <p:pic>
        <p:nvPicPr>
          <p:cNvPr descr="https://lh5.googleusercontent.com/AwOEzYMGJeYW4lECbd15-HyETqCsNDZW2w1cI_pSuxChBlaY4tfKSbquiaDSLMYx0iDVpWCTO4Iwv-7H7vfH_OKFJ0tzn0FOiCl33s_zSTTYowBWOjUxM5vj832YGfrpbBpCi1INoN7_teXYggshnA=s2048" id="217" name="Google Shape;217;p5"/>
          <p:cNvPicPr preferRelativeResize="0"/>
          <p:nvPr/>
        </p:nvPicPr>
        <p:blipFill rotWithShape="1">
          <a:blip r:embed="rId4">
            <a:alphaModFix/>
          </a:blip>
          <a:srcRect b="0" l="0" r="0" t="0"/>
          <a:stretch/>
        </p:blipFill>
        <p:spPr>
          <a:xfrm>
            <a:off x="5520056" y="2221763"/>
            <a:ext cx="2288342" cy="184916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6"/>
          <p:cNvSpPr/>
          <p:nvPr/>
        </p:nvSpPr>
        <p:spPr>
          <a:xfrm>
            <a:off x="3030581" y="-1"/>
            <a:ext cx="6653349"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rgbClr val="000000"/>
                </a:solidFill>
                <a:latin typeface="Century Gothic"/>
                <a:ea typeface="Century Gothic"/>
                <a:cs typeface="Century Gothic"/>
                <a:sym typeface="Century Gothic"/>
              </a:rPr>
              <a:t>3.2  Setting the software part</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br>
              <a:rPr lang="en-IN" sz="1800">
                <a:solidFill>
                  <a:schemeClr val="dk1"/>
                </a:solidFill>
                <a:latin typeface="Century Gothic"/>
                <a:ea typeface="Century Gothic"/>
                <a:cs typeface="Century Gothic"/>
                <a:sym typeface="Century Gothic"/>
              </a:rPr>
            </a:br>
            <a:endParaRPr sz="1800">
              <a:solidFill>
                <a:schemeClr val="dk1"/>
              </a:solidFill>
              <a:latin typeface="Century Gothic"/>
              <a:ea typeface="Century Gothic"/>
              <a:cs typeface="Century Gothic"/>
              <a:sym typeface="Century Gothic"/>
            </a:endParaRPr>
          </a:p>
        </p:txBody>
      </p:sp>
      <p:sp>
        <p:nvSpPr>
          <p:cNvPr id="223" name="Google Shape;223;p6"/>
          <p:cNvSpPr/>
          <p:nvPr/>
        </p:nvSpPr>
        <p:spPr>
          <a:xfrm>
            <a:off x="243839" y="850510"/>
            <a:ext cx="926592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0000"/>
                </a:solidFill>
                <a:latin typeface="Century Gothic"/>
                <a:ea typeface="Century Gothic"/>
                <a:cs typeface="Century Gothic"/>
                <a:sym typeface="Century Gothic"/>
              </a:rPr>
              <a:t>1.) </a:t>
            </a:r>
            <a:r>
              <a:rPr b="1" lang="en-IN" sz="1800">
                <a:solidFill>
                  <a:srgbClr val="000000"/>
                </a:solidFill>
                <a:latin typeface="Century Gothic"/>
                <a:ea typeface="Century Gothic"/>
                <a:cs typeface="Century Gothic"/>
                <a:sym typeface="Century Gothic"/>
              </a:rPr>
              <a:t>installing Softwares -</a:t>
            </a:r>
            <a:r>
              <a:rPr lang="en-IN" sz="1800">
                <a:solidFill>
                  <a:srgbClr val="000000"/>
                </a:solidFill>
                <a:latin typeface="Century Gothic"/>
                <a:ea typeface="Century Gothic"/>
                <a:cs typeface="Century Gothic"/>
                <a:sym typeface="Century Gothic"/>
              </a:rPr>
              <a:t> a) OpenBCI GUI  b) driver for support &lt; windows 11</a:t>
            </a:r>
            <a:endParaRPr sz="1800">
              <a:solidFill>
                <a:schemeClr val="dk1"/>
              </a:solidFill>
              <a:latin typeface="Century Gothic"/>
              <a:ea typeface="Century Gothic"/>
              <a:cs typeface="Century Gothic"/>
              <a:sym typeface="Century Gothic"/>
            </a:endParaRPr>
          </a:p>
        </p:txBody>
      </p:sp>
      <p:sp>
        <p:nvSpPr>
          <p:cNvPr id="224" name="Google Shape;224;p6"/>
          <p:cNvSpPr/>
          <p:nvPr/>
        </p:nvSpPr>
        <p:spPr>
          <a:xfrm>
            <a:off x="243839" y="1730297"/>
            <a:ext cx="11573691"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0000"/>
                </a:solidFill>
                <a:latin typeface="Century Gothic"/>
                <a:ea typeface="Century Gothic"/>
                <a:cs typeface="Century Gothic"/>
                <a:sym typeface="Century Gothic"/>
              </a:rPr>
              <a:t>2.) Open the openBCI GUI.    </a:t>
            </a:r>
            <a:r>
              <a:rPr b="1" lang="en-IN" sz="1800">
                <a:solidFill>
                  <a:srgbClr val="000000"/>
                </a:solidFill>
                <a:latin typeface="Century Gothic"/>
                <a:ea typeface="Century Gothic"/>
                <a:cs typeface="Century Gothic"/>
                <a:sym typeface="Century Gothic"/>
              </a:rPr>
              <a:t>Click on system control panel -&gt; CYTON(live) -&gt;Serial from Dongle . </a:t>
            </a:r>
            <a:r>
              <a:rPr lang="en-IN" sz="1800">
                <a:solidFill>
                  <a:srgbClr val="000000"/>
                </a:solidFill>
                <a:latin typeface="Century Gothic"/>
                <a:ea typeface="Century Gothic"/>
                <a:cs typeface="Century Gothic"/>
                <a:sym typeface="Century Gothic"/>
              </a:rPr>
              <a:t>and then   click on  </a:t>
            </a:r>
            <a:r>
              <a:rPr b="1" lang="en-IN" sz="1800">
                <a:solidFill>
                  <a:srgbClr val="000000"/>
                </a:solidFill>
                <a:latin typeface="Century Gothic"/>
                <a:ea typeface="Century Gothic"/>
                <a:cs typeface="Century Gothic"/>
                <a:sym typeface="Century Gothic"/>
              </a:rPr>
              <a:t>SERIAL CONNECT-&gt;AUTO-CONNECT. </a:t>
            </a:r>
            <a:r>
              <a:rPr lang="en-IN" sz="1800">
                <a:solidFill>
                  <a:srgbClr val="000000"/>
                </a:solidFill>
                <a:latin typeface="Century Gothic"/>
                <a:ea typeface="Century Gothic"/>
                <a:cs typeface="Century Gothic"/>
                <a:sym typeface="Century Gothic"/>
              </a:rPr>
              <a:t>to get the data from the electrodes in headset into the PC through the Dongle.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br>
              <a:rPr lang="en-IN" sz="1800">
                <a:solidFill>
                  <a:schemeClr val="dk1"/>
                </a:solidFill>
                <a:latin typeface="Century Gothic"/>
                <a:ea typeface="Century Gothic"/>
                <a:cs typeface="Century Gothic"/>
                <a:sym typeface="Century Gothic"/>
              </a:rPr>
            </a:br>
            <a:endParaRPr sz="1800">
              <a:solidFill>
                <a:schemeClr val="dk1"/>
              </a:solidFill>
              <a:latin typeface="Century Gothic"/>
              <a:ea typeface="Century Gothic"/>
              <a:cs typeface="Century Gothic"/>
              <a:sym typeface="Century Gothic"/>
            </a:endParaRPr>
          </a:p>
        </p:txBody>
      </p:sp>
      <p:pic>
        <p:nvPicPr>
          <p:cNvPr descr="https://lh5.googleusercontent.com/NmMLnHO0FaCtU3LwvN4ctpx90aZafjinVVNcKNXCBTTT228PBlDxS-gjejckJsKeMWukwAZkXhrIFOw6Er1nSUIzECoRbH6FpEoFEneumdoYO5ZzrhwrKH4Do9p-RAypfi00UN93U5lIblBe57uCSw=s2048" id="225" name="Google Shape;225;p6"/>
          <p:cNvPicPr preferRelativeResize="0"/>
          <p:nvPr/>
        </p:nvPicPr>
        <p:blipFill rotWithShape="1">
          <a:blip r:embed="rId3">
            <a:alphaModFix/>
          </a:blip>
          <a:srcRect b="0" l="0" r="0" t="0"/>
          <a:stretch/>
        </p:blipFill>
        <p:spPr>
          <a:xfrm>
            <a:off x="3030581" y="2698769"/>
            <a:ext cx="5199017" cy="402454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7"/>
          <p:cNvSpPr/>
          <p:nvPr/>
        </p:nvSpPr>
        <p:spPr>
          <a:xfrm>
            <a:off x="330924" y="156980"/>
            <a:ext cx="11739155"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0000"/>
                </a:solidFill>
                <a:latin typeface="Century Gothic"/>
                <a:ea typeface="Century Gothic"/>
                <a:cs typeface="Century Gothic"/>
                <a:sym typeface="Century Gothic"/>
              </a:rPr>
              <a:t>3.) Now session is started, completing the hardware settings:-</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IN" sz="1800">
                <a:solidFill>
                  <a:srgbClr val="000000"/>
                </a:solidFill>
                <a:latin typeface="Century Gothic"/>
                <a:ea typeface="Century Gothic"/>
                <a:cs typeface="Century Gothic"/>
                <a:sym typeface="Century Gothic"/>
              </a:rPr>
              <a:t> set the </a:t>
            </a:r>
            <a:r>
              <a:rPr b="1" lang="en-IN" sz="1800">
                <a:solidFill>
                  <a:srgbClr val="000000"/>
                </a:solidFill>
                <a:latin typeface="Century Gothic"/>
                <a:ea typeface="Century Gothic"/>
                <a:cs typeface="Century Gothic"/>
                <a:sym typeface="Century Gothic"/>
              </a:rPr>
              <a:t>PGA gain= </a:t>
            </a:r>
            <a:r>
              <a:rPr lang="en-IN" sz="1800">
                <a:solidFill>
                  <a:srgbClr val="000000"/>
                </a:solidFill>
                <a:latin typeface="Century Gothic"/>
                <a:ea typeface="Century Gothic"/>
                <a:cs typeface="Century Gothic"/>
                <a:sym typeface="Century Gothic"/>
              </a:rPr>
              <a:t>4 (…why…)</a:t>
            </a:r>
            <a:r>
              <a:rPr b="1" lang="en-IN" sz="1800">
                <a:solidFill>
                  <a:srgbClr val="000000"/>
                </a:solidFill>
                <a:latin typeface="Century Gothic"/>
                <a:ea typeface="Century Gothic"/>
                <a:cs typeface="Century Gothic"/>
                <a:sym typeface="Century Gothic"/>
              </a:rPr>
              <a:t> </a:t>
            </a:r>
            <a:r>
              <a:rPr lang="en-IN" sz="1800">
                <a:solidFill>
                  <a:srgbClr val="000000"/>
                </a:solidFill>
                <a:latin typeface="Century Gothic"/>
                <a:ea typeface="Century Gothic"/>
                <a:cs typeface="Century Gothic"/>
                <a:sym typeface="Century Gothic"/>
              </a:rPr>
              <a:t>and  </a:t>
            </a:r>
            <a:r>
              <a:rPr b="1" lang="en-IN" sz="1800">
                <a:solidFill>
                  <a:srgbClr val="000000"/>
                </a:solidFill>
                <a:latin typeface="Century Gothic"/>
                <a:ea typeface="Century Gothic"/>
                <a:cs typeface="Century Gothic"/>
                <a:sym typeface="Century Gothic"/>
              </a:rPr>
              <a:t>bias include = No </a:t>
            </a:r>
            <a:r>
              <a:rPr lang="en-IN" sz="1800">
                <a:solidFill>
                  <a:srgbClr val="000000"/>
                </a:solidFill>
                <a:latin typeface="Century Gothic"/>
                <a:ea typeface="Century Gothic"/>
                <a:cs typeface="Century Gothic"/>
                <a:sym typeface="Century Gothic"/>
              </a:rPr>
              <a:t>(….why…)  for all the 8 channels.</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br>
              <a:rPr lang="en-IN" sz="1800">
                <a:solidFill>
                  <a:schemeClr val="dk1"/>
                </a:solidFill>
                <a:latin typeface="Century Gothic"/>
                <a:ea typeface="Century Gothic"/>
                <a:cs typeface="Century Gothic"/>
                <a:sym typeface="Century Gothic"/>
              </a:rPr>
            </a:br>
            <a:endParaRPr sz="1800">
              <a:solidFill>
                <a:schemeClr val="dk1"/>
              </a:solidFill>
              <a:latin typeface="Century Gothic"/>
              <a:ea typeface="Century Gothic"/>
              <a:cs typeface="Century Gothic"/>
              <a:sym typeface="Century Gothic"/>
            </a:endParaRPr>
          </a:p>
        </p:txBody>
      </p:sp>
      <p:pic>
        <p:nvPicPr>
          <p:cNvPr descr="https://lh6.googleusercontent.com/7T1uRzDcf-IJYJIKRUxflu_G3k1U0NPAqiGFlDAxJhSOdywPkJCILq3QRH2AZgiUbFG9d5Dv220y9kUH3JbUm2jf5F5PMwPFSEx6d0BCnIJhaDkWNDr5stM095ARj4hdJ4dyJBVo9jtaFymKE3cmyw=s2048" id="231" name="Google Shape;231;p7"/>
          <p:cNvPicPr preferRelativeResize="0"/>
          <p:nvPr/>
        </p:nvPicPr>
        <p:blipFill rotWithShape="1">
          <a:blip r:embed="rId3">
            <a:alphaModFix/>
          </a:blip>
          <a:srcRect b="0" l="0" r="0" t="0"/>
          <a:stretch/>
        </p:blipFill>
        <p:spPr>
          <a:xfrm>
            <a:off x="1767840" y="1023857"/>
            <a:ext cx="7106194" cy="549602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8"/>
          <p:cNvSpPr/>
          <p:nvPr/>
        </p:nvSpPr>
        <p:spPr>
          <a:xfrm>
            <a:off x="304800" y="174397"/>
            <a:ext cx="11617234"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0000"/>
                </a:solidFill>
                <a:latin typeface="Century Gothic"/>
                <a:ea typeface="Century Gothic"/>
                <a:cs typeface="Century Gothic"/>
                <a:sym typeface="Century Gothic"/>
              </a:rPr>
              <a:t>4.) Now for checking the signal quality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IN" sz="1800">
                <a:solidFill>
                  <a:srgbClr val="000000"/>
                </a:solidFill>
                <a:latin typeface="Century Gothic"/>
                <a:ea typeface="Century Gothic"/>
                <a:cs typeface="Century Gothic"/>
                <a:sym typeface="Century Gothic"/>
              </a:rPr>
              <a:t>Go to the FFT plot and try to put not railed for all the channels for good quality of signal. Now we are ready to collect the signals.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br>
              <a:rPr lang="en-IN" sz="1800">
                <a:solidFill>
                  <a:schemeClr val="dk1"/>
                </a:solidFill>
                <a:latin typeface="Century Gothic"/>
                <a:ea typeface="Century Gothic"/>
                <a:cs typeface="Century Gothic"/>
                <a:sym typeface="Century Gothic"/>
              </a:rPr>
            </a:br>
            <a:endParaRPr sz="1800">
              <a:solidFill>
                <a:schemeClr val="dk1"/>
              </a:solidFill>
              <a:latin typeface="Century Gothic"/>
              <a:ea typeface="Century Gothic"/>
              <a:cs typeface="Century Gothic"/>
              <a:sym typeface="Century Gothic"/>
            </a:endParaRPr>
          </a:p>
        </p:txBody>
      </p:sp>
      <p:pic>
        <p:nvPicPr>
          <p:cNvPr descr="https://lh3.googleusercontent.com/9wImuCHFMRfSXj8qsDjP62QJqxqxgbVhS5Gi-55viTczKq1PfWqRaLmnMGRWpC5b__7EFcNLzf8MzyZXPJ6rwfRoBD4KwcpPbGq7SFu4qRl3Pkxy8Ss7ohyjTUcaMfYC96GlFBBS_9sTmgF_ovRKpw=s2048" id="237" name="Google Shape;237;p8"/>
          <p:cNvPicPr preferRelativeResize="0"/>
          <p:nvPr/>
        </p:nvPicPr>
        <p:blipFill rotWithShape="1">
          <a:blip r:embed="rId3">
            <a:alphaModFix/>
          </a:blip>
          <a:srcRect b="0" l="0" r="0" t="0"/>
          <a:stretch/>
        </p:blipFill>
        <p:spPr>
          <a:xfrm>
            <a:off x="1793966" y="1181283"/>
            <a:ext cx="5608320" cy="3995260"/>
          </a:xfrm>
          <a:prstGeom prst="rect">
            <a:avLst/>
          </a:prstGeom>
          <a:noFill/>
          <a:ln>
            <a:noFill/>
          </a:ln>
        </p:spPr>
      </p:pic>
      <p:sp>
        <p:nvSpPr>
          <p:cNvPr id="238" name="Google Shape;238;p8"/>
          <p:cNvSpPr/>
          <p:nvPr/>
        </p:nvSpPr>
        <p:spPr>
          <a:xfrm>
            <a:off x="304800" y="5336904"/>
            <a:ext cx="1161723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0000"/>
                </a:solidFill>
                <a:latin typeface="Century Gothic"/>
                <a:ea typeface="Century Gothic"/>
                <a:cs typeface="Century Gothic"/>
                <a:sym typeface="Century Gothic"/>
              </a:rPr>
              <a:t>5.) for stop collecting the data click on stop data stream . Data for this session will get saved as .txt and .csv format and  events.txt file also got saved using the python script we wrote.</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9"/>
          <p:cNvSpPr txBox="1"/>
          <p:nvPr/>
        </p:nvSpPr>
        <p:spPr>
          <a:xfrm>
            <a:off x="3770812" y="78376"/>
            <a:ext cx="663593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3200" u="sng">
                <a:solidFill>
                  <a:schemeClr val="dk1"/>
                </a:solidFill>
                <a:latin typeface="Century Gothic"/>
                <a:ea typeface="Century Gothic"/>
                <a:cs typeface="Century Gothic"/>
                <a:sym typeface="Century Gothic"/>
              </a:rPr>
              <a:t>4. Data Description</a:t>
            </a:r>
            <a:endParaRPr b="1" sz="3200" u="sng">
              <a:solidFill>
                <a:schemeClr val="dk1"/>
              </a:solidFill>
              <a:latin typeface="Century Gothic"/>
              <a:ea typeface="Century Gothic"/>
              <a:cs typeface="Century Gothic"/>
              <a:sym typeface="Century Gothic"/>
            </a:endParaRPr>
          </a:p>
        </p:txBody>
      </p:sp>
      <p:sp>
        <p:nvSpPr>
          <p:cNvPr id="244" name="Google Shape;244;p9"/>
          <p:cNvSpPr txBox="1"/>
          <p:nvPr/>
        </p:nvSpPr>
        <p:spPr>
          <a:xfrm>
            <a:off x="2264228" y="826913"/>
            <a:ext cx="52164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Subject_1</a:t>
            </a:r>
            <a:endParaRPr sz="1800">
              <a:solidFill>
                <a:schemeClr val="dk1"/>
              </a:solidFill>
              <a:latin typeface="Century Gothic"/>
              <a:ea typeface="Century Gothic"/>
              <a:cs typeface="Century Gothic"/>
              <a:sym typeface="Century Gothic"/>
            </a:endParaRPr>
          </a:p>
        </p:txBody>
      </p:sp>
      <p:sp>
        <p:nvSpPr>
          <p:cNvPr id="245" name="Google Shape;245;p9"/>
          <p:cNvSpPr txBox="1"/>
          <p:nvPr/>
        </p:nvSpPr>
        <p:spPr>
          <a:xfrm>
            <a:off x="2917371" y="1207618"/>
            <a:ext cx="3100251"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Session_1</a:t>
            </a:r>
            <a:endParaRPr/>
          </a:p>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Session_2</a:t>
            </a:r>
            <a:endParaRPr/>
          </a:p>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Session_3</a:t>
            </a:r>
            <a:endParaRPr sz="1800">
              <a:solidFill>
                <a:schemeClr val="dk1"/>
              </a:solidFill>
              <a:latin typeface="Century Gothic"/>
              <a:ea typeface="Century Gothic"/>
              <a:cs typeface="Century Gothic"/>
              <a:sym typeface="Century Gothic"/>
            </a:endParaRPr>
          </a:p>
        </p:txBody>
      </p:sp>
      <p:sp>
        <p:nvSpPr>
          <p:cNvPr id="246" name="Google Shape;246;p9"/>
          <p:cNvSpPr/>
          <p:nvPr/>
        </p:nvSpPr>
        <p:spPr>
          <a:xfrm>
            <a:off x="6377052" y="801294"/>
            <a:ext cx="126669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Subject_2</a:t>
            </a:r>
            <a:endParaRPr sz="1800">
              <a:solidFill>
                <a:schemeClr val="dk1"/>
              </a:solidFill>
              <a:latin typeface="Century Gothic"/>
              <a:ea typeface="Century Gothic"/>
              <a:cs typeface="Century Gothic"/>
              <a:sym typeface="Century Gothic"/>
            </a:endParaRPr>
          </a:p>
        </p:txBody>
      </p:sp>
      <p:sp>
        <p:nvSpPr>
          <p:cNvPr id="247" name="Google Shape;247;p9"/>
          <p:cNvSpPr/>
          <p:nvPr/>
        </p:nvSpPr>
        <p:spPr>
          <a:xfrm>
            <a:off x="6853645" y="1170626"/>
            <a:ext cx="609600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Session_1</a:t>
            </a:r>
            <a:endParaRPr/>
          </a:p>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Session_2</a:t>
            </a:r>
            <a:endParaRPr/>
          </a:p>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Session_3</a:t>
            </a:r>
            <a:endParaRPr sz="1800">
              <a:solidFill>
                <a:schemeClr val="dk1"/>
              </a:solidFill>
              <a:latin typeface="Century Gothic"/>
              <a:ea typeface="Century Gothic"/>
              <a:cs typeface="Century Gothic"/>
              <a:sym typeface="Century Gothic"/>
            </a:endParaRPr>
          </a:p>
        </p:txBody>
      </p:sp>
      <p:sp>
        <p:nvSpPr>
          <p:cNvPr id="248" name="Google Shape;248;p9"/>
          <p:cNvSpPr txBox="1"/>
          <p:nvPr/>
        </p:nvSpPr>
        <p:spPr>
          <a:xfrm>
            <a:off x="1802674" y="2821578"/>
            <a:ext cx="9605555"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Each session has:</a:t>
            </a:r>
            <a:endParaRPr/>
          </a:p>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     </a:t>
            </a:r>
            <a:r>
              <a:rPr b="1" lang="en-IN" sz="1800" u="sng">
                <a:solidFill>
                  <a:schemeClr val="dk1"/>
                </a:solidFill>
                <a:latin typeface="Century Gothic"/>
                <a:ea typeface="Century Gothic"/>
                <a:cs typeface="Century Gothic"/>
                <a:sym typeface="Century Gothic"/>
              </a:rPr>
              <a:t> events.txt </a:t>
            </a:r>
            <a:r>
              <a:rPr lang="en-IN" sz="1800">
                <a:solidFill>
                  <a:schemeClr val="dk1"/>
                </a:solidFill>
                <a:latin typeface="Century Gothic"/>
                <a:ea typeface="Century Gothic"/>
                <a:cs typeface="Century Gothic"/>
                <a:sym typeface="Century Gothic"/>
              </a:rPr>
              <a:t>– stores the time stamp information of red and white data in trial.txt.</a:t>
            </a:r>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  </a:t>
            </a:r>
            <a:r>
              <a:rPr b="1" lang="en-IN" sz="1800" u="sng">
                <a:solidFill>
                  <a:schemeClr val="dk1"/>
                </a:solidFill>
                <a:latin typeface="Century Gothic"/>
                <a:ea typeface="Century Gothic"/>
                <a:cs typeface="Century Gothic"/>
                <a:sym typeface="Century Gothic"/>
              </a:rPr>
              <a:t>    trials.txt </a:t>
            </a:r>
            <a:r>
              <a:rPr lang="en-IN" sz="1800">
                <a:solidFill>
                  <a:schemeClr val="dk1"/>
                </a:solidFill>
                <a:latin typeface="Century Gothic"/>
                <a:ea typeface="Century Gothic"/>
                <a:cs typeface="Century Gothic"/>
                <a:sym typeface="Century Gothic"/>
              </a:rPr>
              <a:t>– contains brain signals data of all the 8 channels and their time stamps    using OpenBCI.</a:t>
            </a:r>
            <a:endParaRPr/>
          </a:p>
        </p:txBody>
      </p:sp>
      <p:sp>
        <p:nvSpPr>
          <p:cNvPr id="249" name="Google Shape;249;p9"/>
          <p:cNvSpPr txBox="1"/>
          <p:nvPr/>
        </p:nvSpPr>
        <p:spPr>
          <a:xfrm>
            <a:off x="1802674" y="4850675"/>
            <a:ext cx="824701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            </a:t>
            </a:r>
            <a:endParaRPr sz="1800">
              <a:solidFill>
                <a:schemeClr val="dk1"/>
              </a:solidFill>
              <a:latin typeface="Century Gothic"/>
              <a:ea typeface="Century Gothic"/>
              <a:cs typeface="Century Gothic"/>
              <a:sym typeface="Century Gothic"/>
            </a:endParaRPr>
          </a:p>
        </p:txBody>
      </p:sp>
      <p:sp>
        <p:nvSpPr>
          <p:cNvPr id="250" name="Google Shape;250;p9"/>
          <p:cNvSpPr/>
          <p:nvPr/>
        </p:nvSpPr>
        <p:spPr>
          <a:xfrm>
            <a:off x="1362890" y="5039316"/>
            <a:ext cx="9309464"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rgbClr val="000000"/>
                </a:solidFill>
                <a:latin typeface="Century Gothic"/>
                <a:ea typeface="Century Gothic"/>
                <a:cs typeface="Century Gothic"/>
                <a:sym typeface="Century Gothic"/>
              </a:rPr>
              <a:t>We filter out the data of only (all the 8 channels and the time stamp) from trials.txt.</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br>
              <a:rPr lang="en-IN" sz="1800">
                <a:solidFill>
                  <a:schemeClr val="dk1"/>
                </a:solidFill>
                <a:latin typeface="Century Gothic"/>
                <a:ea typeface="Century Gothic"/>
                <a:cs typeface="Century Gothic"/>
                <a:sym typeface="Century Gothic"/>
              </a:rPr>
            </a:br>
            <a:endParaRPr sz="1800">
              <a:solidFill>
                <a:schemeClr val="dk1"/>
              </a:solidFill>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isp">
  <a:themeElements>
    <a:clrScheme name="Wisp">
      <a:dk1>
        <a:srgbClr val="000000"/>
      </a:dk1>
      <a:lt1>
        <a:srgbClr val="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2023-03-02T14:21:34Z</dcterms:created>
  <dc:creator>Anushka</dc:creator>
</cp:coreProperties>
</file>